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34.jpg" ContentType="image/jpeg"/>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6" r:id="rId5"/>
    <p:sldMasterId id="2147483688" r:id="rId6"/>
    <p:sldMasterId id="2147483723" r:id="rId7"/>
    <p:sldMasterId id="2147483729" r:id="rId8"/>
  </p:sldMasterIdLst>
  <p:notesMasterIdLst>
    <p:notesMasterId r:id="rId24"/>
  </p:notesMasterIdLst>
  <p:sldIdLst>
    <p:sldId id="5839" r:id="rId9"/>
    <p:sldId id="5802" r:id="rId10"/>
    <p:sldId id="5878" r:id="rId11"/>
    <p:sldId id="2134959998" r:id="rId12"/>
    <p:sldId id="287" r:id="rId13"/>
    <p:sldId id="260" r:id="rId14"/>
    <p:sldId id="2142533766" r:id="rId15"/>
    <p:sldId id="2142533770" r:id="rId16"/>
    <p:sldId id="2142533768" r:id="rId17"/>
    <p:sldId id="267" r:id="rId18"/>
    <p:sldId id="2134960000" r:id="rId19"/>
    <p:sldId id="305" r:id="rId20"/>
    <p:sldId id="2142533771" r:id="rId21"/>
    <p:sldId id="2134959999" r:id="rId22"/>
    <p:sldId id="309" r:id="rId23"/>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9BE4C01-13D1-4B8E-D82D-EC851705EADD}" name="Katarzyna Sotek (ksotek)" initials="KS(" userId="S::ksotek@cisco.com::3a9ac17a-b72d-46a7-84fc-1fb27fdbdd39" providerId="AD"/>
  <p188:author id="{2DB9343F-896D-04FB-07C3-4E6B14AE4FEC}" name="Natalia Nowak" initials="NN" userId="S::nanowak@cisco.com::c709f38c-8ef9-45cc-979e-27bb35c44b9f" providerId="AD"/>
  <p188:author id="{D12A3463-13BF-F729-CF0F-F68077768398}" name="Shweta Palande (shwpalan)" initials="S(" userId="S::shwpalan@cisco.com::def0f79a-9460-4f81-8392-b1086c740921" providerId="AD"/>
  <p188:author id="{B2774481-AD0F-8FCE-7B69-80252EFC8664}" name="Janel Kratky (jkratky)" initials="J(" userId="S::jkratky@cisco.com::e6de5cd4-e79c-458d-b826-1480686c74f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241B"/>
    <a:srgbClr val="FBAB18"/>
    <a:srgbClr val="DC61FB"/>
    <a:srgbClr val="953E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643716-17A3-4A0D-B9B8-B08BC2B6CDD5}" v="283" dt="2022-05-19T15:38:02.403"/>
    <p1510:client id="{0FB9DA6A-F1E8-5283-FE5B-11C21CB5AE4F}" v="62" dt="2022-05-19T20:29:54.579"/>
    <p1510:client id="{335136DB-3854-FED6-533B-6937991F976C}" v="1" dt="2022-05-19T15:31:53.623"/>
    <p1510:client id="{BF7EC8F9-1333-6540-8997-C0DDAD0A944A}" v="127" dt="2022-05-19T21:55:07.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32"/>
    <p:restoredTop sz="92464"/>
  </p:normalViewPr>
  <p:slideViewPr>
    <p:cSldViewPr snapToGrid="0">
      <p:cViewPr>
        <p:scale>
          <a:sx n="133" d="100"/>
          <a:sy n="133" d="100"/>
        </p:scale>
        <p:origin x="32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theme" Target="theme/theme1.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A78628-9047-AA44-8571-81B8B77C0433}" type="datetimeFigureOut">
              <a:rPr lang="en-US" smtClean="0"/>
              <a:t>5/19/22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97B0D8-F980-9847-837E-A6327F172C85}" type="slidenum">
              <a:rPr lang="en-US" smtClean="0"/>
              <a:t>‹#›</a:t>
            </a:fld>
            <a:endParaRPr lang="en-US"/>
          </a:p>
        </p:txBody>
      </p:sp>
    </p:spTree>
    <p:extLst>
      <p:ext uri="{BB962C8B-B14F-4D97-AF65-F5344CB8AC3E}">
        <p14:creationId xmlns:p14="http://schemas.microsoft.com/office/powerpoint/2010/main" val="1731925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PH_Notes"/>
          <p:cNvSpPr>
            <a:spLocks noGrp="1"/>
          </p:cNvSpPr>
          <p:nvPr>
            <p:ph type="body" idx="1"/>
          </p:nvPr>
        </p:nvSpPr>
        <p:spPr/>
        <p:txBody>
          <a:bodyPr/>
          <a:lstStyle/>
          <a:p>
            <a:r>
              <a:rPr lang="en-GB"/>
              <a:t>Jeff &amp; Joanna</a:t>
            </a:r>
            <a:endParaRPr/>
          </a:p>
        </p:txBody>
      </p:sp>
      <p:sp>
        <p:nvSpPr>
          <p:cNvPr id="4" name="Slide Number Placeholder 3"/>
          <p:cNvSpPr>
            <a:spLocks noGrp="1"/>
          </p:cNvSpPr>
          <p:nvPr>
            <p:ph type="sldNum" sz="quarter" idx="5"/>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0891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PH_Notes"/>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12</a:t>
            </a:fld>
            <a:endParaRPr lang="en-US"/>
          </a:p>
        </p:txBody>
      </p:sp>
    </p:spTree>
    <p:extLst>
      <p:ext uri="{BB962C8B-B14F-4D97-AF65-F5344CB8AC3E}">
        <p14:creationId xmlns:p14="http://schemas.microsoft.com/office/powerpoint/2010/main" val="3681324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Janel</a:t>
            </a:r>
          </a:p>
        </p:txBody>
      </p:sp>
      <p:sp>
        <p:nvSpPr>
          <p:cNvPr id="4" name="Slide Number Placeholder 3"/>
          <p:cNvSpPr>
            <a:spLocks noGrp="1"/>
          </p:cNvSpPr>
          <p:nvPr>
            <p:ph type="sldNum" sz="quarter" idx="5"/>
          </p:nvPr>
        </p:nvSpPr>
        <p:spPr/>
        <p:txBody>
          <a:bodyPr/>
          <a:lstStyle/>
          <a:p>
            <a:fld id="{6597B0D8-F980-9847-837E-A6327F172C85}" type="slidenum">
              <a:rPr lang="en-US" smtClean="0"/>
              <a:t>13</a:t>
            </a:fld>
            <a:endParaRPr lang="en-US"/>
          </a:p>
        </p:txBody>
      </p:sp>
    </p:spTree>
    <p:extLst>
      <p:ext uri="{BB962C8B-B14F-4D97-AF65-F5344CB8AC3E}">
        <p14:creationId xmlns:p14="http://schemas.microsoft.com/office/powerpoint/2010/main" val="2504066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Erin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81767B-E66D-6742-89FB-8F13574B48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4217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PH_Notes"/>
          <p:cNvSpPr>
            <a:spLocks noGrp="1"/>
          </p:cNvSpPr>
          <p:nvPr>
            <p:ph type="body" idx="1"/>
          </p:nvPr>
        </p:nvSpPr>
        <p:spPr/>
        <p:txBody>
          <a:bodyPr/>
          <a:lstStyle/>
          <a:p>
            <a:r>
              <a:rPr lang="en-US" sz="1600" kern="1200">
                <a:solidFill>
                  <a:schemeClr val="tx1"/>
                </a:solidFill>
                <a:effectLst/>
                <a:latin typeface="+mn-lt"/>
                <a:ea typeface="ＭＳ Ｐゴシック" charset="0"/>
                <a:cs typeface="ＭＳ Ｐゴシック" charset="0"/>
              </a:rPr>
              <a:t>Question 1: What do you see are the personal benefits of having a strong mind-body connection?</a:t>
            </a:r>
            <a:br>
              <a:rPr lang="en-US" sz="1600" kern="1200">
                <a:solidFill>
                  <a:schemeClr val="tx1"/>
                </a:solidFill>
                <a:effectLst/>
                <a:latin typeface="+mn-lt"/>
                <a:ea typeface="ＭＳ Ｐゴシック" charset="0"/>
                <a:cs typeface="ＭＳ Ｐゴシック" charset="0"/>
              </a:rPr>
            </a:br>
            <a:endParaRPr lang="en-US" sz="1600" kern="1200">
              <a:solidFill>
                <a:schemeClr val="tx1"/>
              </a:solidFill>
              <a:effectLst/>
              <a:latin typeface="+mn-lt"/>
              <a:ea typeface="ＭＳ Ｐゴシック" charset="0"/>
              <a:cs typeface="ＭＳ Ｐゴシック" charset="0"/>
            </a:endParaRPr>
          </a:p>
          <a:p>
            <a:r>
              <a:rPr lang="en-US" sz="1600" kern="1200" dirty="0">
                <a:solidFill>
                  <a:schemeClr val="tx1"/>
                </a:solidFill>
                <a:effectLst/>
                <a:latin typeface="+mn-lt"/>
                <a:ea typeface="ＭＳ Ｐゴシック" charset="0"/>
                <a:cs typeface="ＭＳ Ｐゴシック" charset="0"/>
              </a:rPr>
              <a:t>Question 2: What are some of the activities you do to care for your physical health? How do they support a healthy mind-body connection?</a:t>
            </a:r>
            <a:br>
              <a:rPr lang="en-US" sz="1600" kern="1200" dirty="0">
                <a:solidFill>
                  <a:schemeClr val="tx1"/>
                </a:solidFill>
                <a:effectLst/>
                <a:latin typeface="+mn-lt"/>
                <a:ea typeface="ＭＳ Ｐゴシック" charset="0"/>
                <a:cs typeface="ＭＳ Ｐゴシック" charset="0"/>
              </a:rPr>
            </a:br>
            <a:endParaRPr lang="en-US" sz="1600" kern="1200" dirty="0">
              <a:solidFill>
                <a:schemeClr val="tx1"/>
              </a:solidFill>
              <a:effectLst/>
              <a:latin typeface="+mn-lt"/>
              <a:ea typeface="ＭＳ Ｐゴシック" charset="0"/>
              <a:cs typeface="ＭＳ Ｐゴシック" charset="0"/>
            </a:endParaRPr>
          </a:p>
          <a:p>
            <a:r>
              <a:rPr lang="en-US" sz="1600" kern="1200" dirty="0">
                <a:solidFill>
                  <a:schemeClr val="tx1"/>
                </a:solidFill>
                <a:effectLst/>
                <a:latin typeface="+mn-lt"/>
                <a:ea typeface="ＭＳ Ｐゴシック" charset="0"/>
                <a:cs typeface="ＭＳ Ｐゴシック" charset="0"/>
              </a:rPr>
              <a:t>Question 3: Can you walk us through your daily routine to keep your mental and physical health in top share?</a:t>
            </a:r>
            <a:br>
              <a:rPr lang="en-US" sz="1600" kern="1200" dirty="0">
                <a:solidFill>
                  <a:schemeClr val="tx1"/>
                </a:solidFill>
                <a:effectLst/>
                <a:latin typeface="+mn-lt"/>
                <a:ea typeface="ＭＳ Ｐゴシック" charset="0"/>
                <a:cs typeface="ＭＳ Ｐゴシック" charset="0"/>
              </a:rPr>
            </a:br>
            <a:endParaRPr lang="en-US" sz="1600" kern="1200" dirty="0">
              <a:solidFill>
                <a:schemeClr val="tx1"/>
              </a:solidFill>
              <a:effectLst/>
              <a:latin typeface="+mn-lt"/>
              <a:ea typeface="ＭＳ Ｐゴシック" charset="0"/>
              <a:cs typeface="ＭＳ Ｐゴシック" charset="0"/>
            </a:endParaRPr>
          </a:p>
          <a:p>
            <a:r>
              <a:rPr lang="en-US" sz="1600" kern="1200" dirty="0">
                <a:solidFill>
                  <a:schemeClr val="tx1"/>
                </a:solidFill>
                <a:effectLst/>
                <a:latin typeface="+mn-lt"/>
                <a:ea typeface="ＭＳ Ｐゴシック" charset="0"/>
                <a:cs typeface="ＭＳ Ｐゴシック" charset="0"/>
              </a:rPr>
              <a:t>Question 4: The pandemic changed so much of how we lived -- it placed new demands on mental health and also changed how we are active? How did you accommodate to keep your physical and mental health a priority? </a:t>
            </a:r>
            <a:br>
              <a:rPr lang="en-US" sz="1600" kern="1200" dirty="0">
                <a:solidFill>
                  <a:schemeClr val="tx1"/>
                </a:solidFill>
                <a:effectLst/>
                <a:latin typeface="+mn-lt"/>
                <a:ea typeface="ＭＳ Ｐゴシック" charset="0"/>
                <a:cs typeface="ＭＳ Ｐゴシック" charset="0"/>
              </a:rPr>
            </a:br>
            <a:endParaRPr lang="en-US" sz="1600" kern="1200" dirty="0">
              <a:solidFill>
                <a:schemeClr val="tx1"/>
              </a:solidFill>
              <a:effectLst/>
              <a:latin typeface="+mn-lt"/>
              <a:ea typeface="ＭＳ Ｐゴシック" charset="0"/>
              <a:cs typeface="ＭＳ Ｐゴシック" charset="0"/>
            </a:endParaRPr>
          </a:p>
          <a:p>
            <a:r>
              <a:rPr lang="en-US" sz="1600" kern="1200" dirty="0">
                <a:solidFill>
                  <a:schemeClr val="tx1"/>
                </a:solidFill>
                <a:effectLst/>
                <a:latin typeface="+mn-lt"/>
                <a:ea typeface="ＭＳ Ｐゴシック" charset="0"/>
                <a:cs typeface="ＭＳ Ｐゴシック" charset="0"/>
              </a:rPr>
              <a:t>Question 5: What recommendations would you share with the team? </a:t>
            </a:r>
            <a:br>
              <a:rPr lang="en-US" sz="1600" kern="1200" dirty="0">
                <a:solidFill>
                  <a:schemeClr val="tx1"/>
                </a:solidFill>
                <a:effectLst/>
                <a:latin typeface="+mn-lt"/>
                <a:ea typeface="ＭＳ Ｐゴシック" charset="0"/>
                <a:cs typeface="ＭＳ Ｐゴシック" charset="0"/>
              </a:rPr>
            </a:br>
            <a:endParaRPr lang="en-US" sz="1600" kern="1200" dirty="0">
              <a:solidFill>
                <a:schemeClr val="tx1"/>
              </a:solidFill>
              <a:effectLst/>
              <a:latin typeface="+mn-lt"/>
              <a:ea typeface="ＭＳ Ｐゴシック" charset="0"/>
              <a:cs typeface="ＭＳ Ｐゴシック" charset="0"/>
            </a:endParaRPr>
          </a:p>
          <a:p>
            <a:r>
              <a:rPr lang="en-US" sz="1600" kern="1200" dirty="0">
                <a:solidFill>
                  <a:schemeClr val="tx1"/>
                </a:solidFill>
                <a:effectLst/>
                <a:latin typeface="+mn-lt"/>
                <a:ea typeface="ＭＳ Ｐゴシック" charset="0"/>
                <a:cs typeface="ＭＳ Ｐゴシック" charset="0"/>
              </a:rPr>
              <a:t>Question 6: Any closing thoughts on this session or the series we are embarking on? </a:t>
            </a:r>
            <a:r>
              <a:rPr lang="en-US" sz="1600" i="1" kern="1200" dirty="0">
                <a:solidFill>
                  <a:schemeClr val="tx1"/>
                </a:solidFill>
                <a:effectLst/>
                <a:latin typeface="+mn-lt"/>
                <a:ea typeface="ＭＳ Ｐゴシック" charset="0"/>
                <a:cs typeface="ＭＳ Ｐゴシック" charset="0"/>
              </a:rPr>
              <a:t>(Just your final thoughts)</a:t>
            </a:r>
            <a:endParaRPr lang="en-US" sz="16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15</a:t>
            </a:fld>
            <a:endParaRPr lang="en-US"/>
          </a:p>
        </p:txBody>
      </p:sp>
    </p:spTree>
    <p:extLst>
      <p:ext uri="{BB962C8B-B14F-4D97-AF65-F5344CB8AC3E}">
        <p14:creationId xmlns:p14="http://schemas.microsoft.com/office/powerpoint/2010/main" val="1614607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PH_Notes"/>
          <p:cNvSpPr>
            <a:spLocks noGrp="1"/>
          </p:cNvSpPr>
          <p:nvPr>
            <p:ph type="body" idx="1"/>
          </p:nvPr>
        </p:nvSpPr>
        <p:spPr/>
        <p:txBody>
          <a:bodyPr/>
          <a:lstStyle/>
          <a:p>
            <a:r>
              <a:rPr lang="en-GB" sz="1200" kern="1200">
                <a:solidFill>
                  <a:schemeClr val="tx1"/>
                </a:solidFill>
                <a:effectLst/>
                <a:latin typeface="+mn-lt"/>
                <a:ea typeface="+mn-ea"/>
                <a:cs typeface="+mn-cs"/>
              </a:rPr>
              <a:t>Thank you Joanna and Jeff for opening our session! </a:t>
            </a:r>
          </a:p>
          <a:p>
            <a:br>
              <a:rPr lang="en-GB" sz="1200" kern="1200">
                <a:solidFill>
                  <a:schemeClr val="tx1"/>
                </a:solidFill>
                <a:effectLst/>
                <a:latin typeface="+mn-lt"/>
                <a:ea typeface="+mn-ea"/>
                <a:cs typeface="+mn-cs"/>
              </a:rPr>
            </a:br>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We are super happy to have you here and welcome to our first session which is part of a wider </a:t>
            </a:r>
            <a:r>
              <a:rPr lang="en-GB" sz="1200" kern="1200" err="1">
                <a:solidFill>
                  <a:schemeClr val="tx1"/>
                </a:solidFill>
                <a:effectLst/>
                <a:latin typeface="+mn-lt"/>
                <a:ea typeface="+mn-ea"/>
                <a:cs typeface="+mn-cs"/>
              </a:rPr>
              <a:t>FullStack</a:t>
            </a:r>
            <a:r>
              <a:rPr lang="en-GB" sz="1200" kern="1200">
                <a:solidFill>
                  <a:schemeClr val="tx1"/>
                </a:solidFill>
                <a:effectLst/>
                <a:latin typeface="+mn-lt"/>
                <a:ea typeface="+mn-ea"/>
                <a:cs typeface="+mn-cs"/>
              </a:rPr>
              <a:t> Wellness &amp; Inclusion Series! Today we will talk about your physical layer - which is - essentially keeping healthy body and healthy mind! </a:t>
            </a:r>
          </a:p>
          <a:p>
            <a:r>
              <a:rPr lang="en-GB"/>
              <a:t> </a:t>
            </a:r>
            <a:endParaRPr/>
          </a:p>
        </p:txBody>
      </p:sp>
      <p:sp>
        <p:nvSpPr>
          <p:cNvPr id="4" name="Slide Number Placeholder 3"/>
          <p:cNvSpPr>
            <a:spLocks noGrp="1"/>
          </p:cNvSpPr>
          <p:nvPr>
            <p:ph type="sldNum" sz="quarter" idx="5"/>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4309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PH_Notes"/>
          <p:cNvSpPr>
            <a:spLocks noGrp="1"/>
          </p:cNvSpPr>
          <p:nvPr>
            <p:ph type="body" idx="1"/>
          </p:nvPr>
        </p:nvSpPr>
        <p:spPr/>
        <p:txBody>
          <a:bodyPr/>
          <a:lstStyle/>
          <a:p>
            <a:r>
              <a:rPr lang="en-GB" sz="1200" kern="1200" dirty="0">
                <a:solidFill>
                  <a:schemeClr val="tx1"/>
                </a:solidFill>
                <a:effectLst/>
                <a:latin typeface="+mn-lt"/>
                <a:ea typeface="+mn-ea"/>
                <a:cs typeface="+mn-cs"/>
              </a:rPr>
              <a:t>As you can see in the agenda we have a few topics to cover during this session:</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Just to give you a little bit of a heads up we will give you some additional context around the concept of this series , then we will have our one and only Stuart Clark share his story about how he is keeping his body and mind healthy and how it helps him in his day to day live! </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Then we will have our great guest - Natalia Nowak, who is part of our Cisco health &amp; wellbeing team and Natalia will tell you a little bit more about all the tools and tips that Cisco offers in order to support our well being.</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Then we will tell you a little bit more about our DevRel Healthy Body, Healthy Mind Challenge.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Following that we will have our live Q&amp;A with Grace and Ryan</a:t>
            </a:r>
          </a:p>
          <a:p>
            <a:r>
              <a:rPr lang="en-GB" sz="1200" kern="1200" dirty="0">
                <a:solidFill>
                  <a:schemeClr val="tx1"/>
                </a:solidFill>
                <a:effectLst/>
                <a:latin typeface="+mn-lt"/>
                <a:ea typeface="+mn-ea"/>
                <a:cs typeface="+mn-cs"/>
              </a:rPr>
              <a:t> - please bear in mind that we want to keep this session as interactive as possible, so if you have any questions - please send them in the chat! We will monitor them and either answer via chat or will bring them up during our Q&amp;A’s!</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endParaRPr dirty="0"/>
          </a:p>
        </p:txBody>
      </p:sp>
      <p:sp>
        <p:nvSpPr>
          <p:cNvPr id="4" name="Slide Number Placeholder 3"/>
          <p:cNvSpPr>
            <a:spLocks noGrp="1"/>
          </p:cNvSpPr>
          <p:nvPr>
            <p:ph type="sldNum" sz="quarter" idx="5"/>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1685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PH_Notes"/>
          <p:cNvSpPr>
            <a:spLocks noGrp="1"/>
          </p:cNvSpPr>
          <p:nvPr>
            <p:ph type="body" idx="1"/>
          </p:nvPr>
        </p:nvSpPr>
        <p:spPr/>
        <p:txBody>
          <a:bodyPr/>
          <a:lstStyle/>
          <a:p>
            <a:r>
              <a:rPr lang="en-GB" sz="1200" kern="1200">
                <a:solidFill>
                  <a:schemeClr val="tx1"/>
                </a:solidFill>
                <a:effectLst/>
                <a:latin typeface="+mn-lt"/>
                <a:ea typeface="+mn-ea"/>
                <a:cs typeface="+mn-cs"/>
              </a:rPr>
              <a:t>As some of you may remember from our December </a:t>
            </a:r>
            <a:r>
              <a:rPr lang="en-GB" sz="1200" kern="1200" err="1">
                <a:solidFill>
                  <a:schemeClr val="tx1"/>
                </a:solidFill>
                <a:effectLst/>
                <a:latin typeface="+mn-lt"/>
                <a:ea typeface="+mn-ea"/>
                <a:cs typeface="+mn-cs"/>
              </a:rPr>
              <a:t>AllHands</a:t>
            </a:r>
            <a:r>
              <a:rPr lang="en-GB" sz="1200" kern="1200">
                <a:solidFill>
                  <a:schemeClr val="tx1"/>
                </a:solidFill>
                <a:effectLst/>
                <a:latin typeface="+mn-lt"/>
                <a:ea typeface="+mn-ea"/>
                <a:cs typeface="+mn-cs"/>
              </a:rPr>
              <a:t> - we have mentioned that our Full Stack Wellness &amp; Inclusion Series is based on the concept developed in 1943 by American psychologist - Abraham Maslow.  Even though this model has been developed many years ago - the key principles are still very relevant today. </a:t>
            </a:r>
          </a:p>
          <a:p>
            <a:br>
              <a:rPr lang="en-GB" sz="1200" kern="1200">
                <a:solidFill>
                  <a:schemeClr val="tx1"/>
                </a:solidFill>
                <a:effectLst/>
                <a:latin typeface="+mn-lt"/>
                <a:ea typeface="+mn-ea"/>
                <a:cs typeface="+mn-cs"/>
              </a:rPr>
            </a:br>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The hierarchy of needs is split between deficiency needs and growth needs. (Up until esteem needs - these are deficiency needs and everything above are growth needs). When creating our series, we really wanted to show you, how crucial it is for each one of us to put yourself first. </a:t>
            </a:r>
          </a:p>
          <a:p>
            <a:br>
              <a:rPr lang="en-GB" sz="1200" kern="1200">
                <a:solidFill>
                  <a:schemeClr val="tx1"/>
                </a:solidFill>
                <a:effectLst/>
                <a:latin typeface="+mn-lt"/>
                <a:ea typeface="+mn-ea"/>
                <a:cs typeface="+mn-cs"/>
              </a:rPr>
            </a:br>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Why? There is a lot of research out there that says How Trying to Make Everyone Happy Can Make You Miserable. And this is why we are here today - to remind you that before you </a:t>
            </a:r>
            <a:r>
              <a:rPr lang="en-GB" sz="1200" b="1" kern="1200">
                <a:solidFill>
                  <a:schemeClr val="tx1"/>
                </a:solidFill>
                <a:effectLst/>
                <a:latin typeface="+mn-lt"/>
                <a:ea typeface="+mn-ea"/>
                <a:cs typeface="+mn-cs"/>
              </a:rPr>
              <a:t>will try to</a:t>
            </a:r>
            <a:r>
              <a:rPr lang="en-GB" sz="1200" kern="1200">
                <a:solidFill>
                  <a:schemeClr val="tx1"/>
                </a:solidFill>
                <a:effectLst/>
                <a:latin typeface="+mn-lt"/>
                <a:ea typeface="+mn-ea"/>
                <a:cs typeface="+mn-cs"/>
              </a:rPr>
              <a:t> </a:t>
            </a:r>
            <a:r>
              <a:rPr lang="en-GB" sz="1200" b="1" kern="1200">
                <a:solidFill>
                  <a:schemeClr val="tx1"/>
                </a:solidFill>
                <a:effectLst/>
                <a:latin typeface="+mn-lt"/>
                <a:ea typeface="+mn-ea"/>
                <a:cs typeface="+mn-cs"/>
              </a:rPr>
              <a:t>make</a:t>
            </a:r>
            <a:r>
              <a:rPr lang="en-GB" sz="1200" kern="1200">
                <a:solidFill>
                  <a:schemeClr val="tx1"/>
                </a:solidFill>
                <a:effectLst/>
                <a:latin typeface="+mn-lt"/>
                <a:ea typeface="+mn-ea"/>
                <a:cs typeface="+mn-cs"/>
              </a:rPr>
              <a:t> the </a:t>
            </a:r>
            <a:r>
              <a:rPr lang="en-GB" sz="1200" b="1" kern="1200">
                <a:solidFill>
                  <a:schemeClr val="tx1"/>
                </a:solidFill>
                <a:effectLst/>
                <a:latin typeface="+mn-lt"/>
                <a:ea typeface="+mn-ea"/>
                <a:cs typeface="+mn-cs"/>
              </a:rPr>
              <a:t>world</a:t>
            </a:r>
            <a:r>
              <a:rPr lang="en-GB" sz="1200" kern="1200">
                <a:solidFill>
                  <a:schemeClr val="tx1"/>
                </a:solidFill>
                <a:effectLst/>
                <a:latin typeface="+mn-lt"/>
                <a:ea typeface="+mn-ea"/>
                <a:cs typeface="+mn-cs"/>
              </a:rPr>
              <a:t> a </a:t>
            </a:r>
            <a:r>
              <a:rPr lang="en-GB" sz="1200" b="1" kern="1200">
                <a:solidFill>
                  <a:schemeClr val="tx1"/>
                </a:solidFill>
                <a:effectLst/>
                <a:latin typeface="+mn-lt"/>
                <a:ea typeface="+mn-ea"/>
                <a:cs typeface="+mn-cs"/>
              </a:rPr>
              <a:t>better place</a:t>
            </a:r>
            <a:r>
              <a:rPr lang="en-GB" sz="1200" kern="1200">
                <a:solidFill>
                  <a:schemeClr val="tx1"/>
                </a:solidFill>
                <a:effectLst/>
                <a:latin typeface="+mn-lt"/>
                <a:ea typeface="+mn-ea"/>
                <a:cs typeface="+mn-cs"/>
              </a:rPr>
              <a:t>, you need </a:t>
            </a:r>
            <a:r>
              <a:rPr lang="en-GB" sz="1200" b="1" kern="1200">
                <a:solidFill>
                  <a:schemeClr val="tx1"/>
                </a:solidFill>
                <a:effectLst/>
                <a:latin typeface="+mn-lt"/>
                <a:ea typeface="+mn-ea"/>
                <a:cs typeface="+mn-cs"/>
              </a:rPr>
              <a:t>take</a:t>
            </a:r>
            <a:r>
              <a:rPr lang="en-GB" sz="1200" kern="1200">
                <a:solidFill>
                  <a:schemeClr val="tx1"/>
                </a:solidFill>
                <a:effectLst/>
                <a:latin typeface="+mn-lt"/>
                <a:ea typeface="+mn-ea"/>
                <a:cs typeface="+mn-cs"/>
              </a:rPr>
              <a:t> a </a:t>
            </a:r>
            <a:r>
              <a:rPr lang="en-GB" sz="1200" b="1" kern="1200">
                <a:solidFill>
                  <a:schemeClr val="tx1"/>
                </a:solidFill>
                <a:effectLst/>
                <a:latin typeface="+mn-lt"/>
                <a:ea typeface="+mn-ea"/>
                <a:cs typeface="+mn-cs"/>
              </a:rPr>
              <a:t>look</a:t>
            </a:r>
            <a:r>
              <a:rPr lang="en-GB" sz="1200" kern="1200">
                <a:solidFill>
                  <a:schemeClr val="tx1"/>
                </a:solidFill>
                <a:effectLst/>
                <a:latin typeface="+mn-lt"/>
                <a:ea typeface="+mn-ea"/>
                <a:cs typeface="+mn-cs"/>
              </a:rPr>
              <a:t> at </a:t>
            </a:r>
            <a:r>
              <a:rPr lang="en-GB" sz="1200" b="1" kern="1200">
                <a:solidFill>
                  <a:schemeClr val="tx1"/>
                </a:solidFill>
                <a:effectLst/>
                <a:latin typeface="+mn-lt"/>
                <a:ea typeface="+mn-ea"/>
                <a:cs typeface="+mn-cs"/>
              </a:rPr>
              <a:t>yourself</a:t>
            </a:r>
            <a:r>
              <a:rPr lang="en-GB" sz="1200" kern="1200">
                <a:solidFill>
                  <a:schemeClr val="tx1"/>
                </a:solidFill>
                <a:effectLst/>
                <a:latin typeface="+mn-lt"/>
                <a:ea typeface="+mn-ea"/>
                <a:cs typeface="+mn-cs"/>
              </a:rPr>
              <a:t>, and most importantly - take care of yourself.  Today’s session - hopefully - will give you some tools and knowledge to start thinking about these changes.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193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PH_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lang="en-US" dirty="0">
              <a:cs typeface="Calibri"/>
            </a:endParaRPr>
          </a:p>
        </p:txBody>
      </p:sp>
      <p:sp>
        <p:nvSpPr>
          <p:cNvPr id="984" name="Google Shape;98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7990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ＭＳ Ｐゴシック" charset="0"/>
                <a:cs typeface="ＭＳ Ｐゴシック" charset="0"/>
              </a:rPr>
              <a:t>What do we mean when we talk about “The Whole You” – this is </a:t>
            </a:r>
            <a:r>
              <a:rPr lang="en-GB" sz="1200" b="1" kern="1200" dirty="0">
                <a:solidFill>
                  <a:schemeClr val="tx1"/>
                </a:solidFill>
                <a:effectLst/>
                <a:latin typeface="+mn-lt"/>
                <a:ea typeface="ＭＳ Ｐゴシック" charset="0"/>
                <a:cs typeface="ＭＳ Ｐゴシック" charset="0"/>
              </a:rPr>
              <a:t>You at Your Best</a:t>
            </a:r>
            <a:r>
              <a:rPr lang="en-GB" sz="1200" kern="1200" dirty="0">
                <a:solidFill>
                  <a:schemeClr val="tx1"/>
                </a:solidFill>
                <a:effectLst/>
                <a:latin typeface="+mn-lt"/>
                <a:ea typeface="ＭＳ Ｐゴシック" charset="0"/>
                <a:cs typeface="ＭＳ Ｐゴシック" charset="0"/>
              </a:rPr>
              <a:t> – at home and at work.  If we can all find ways to make </a:t>
            </a:r>
            <a:r>
              <a:rPr lang="en-GB" sz="1200" b="1" kern="1200" dirty="0">
                <a:solidFill>
                  <a:schemeClr val="tx1"/>
                </a:solidFill>
                <a:effectLst/>
                <a:latin typeface="+mn-lt"/>
                <a:ea typeface="ＭＳ Ｐゴシック" charset="0"/>
                <a:cs typeface="ＭＳ Ｐゴシック" charset="0"/>
              </a:rPr>
              <a:t>small changes</a:t>
            </a:r>
            <a:r>
              <a:rPr lang="en-GB" sz="1200" kern="1200" dirty="0">
                <a:solidFill>
                  <a:schemeClr val="tx1"/>
                </a:solidFill>
                <a:effectLst/>
                <a:latin typeface="+mn-lt"/>
                <a:ea typeface="ＭＳ Ｐゴシック" charset="0"/>
                <a:cs typeface="ＭＳ Ｐゴシック" charset="0"/>
              </a:rPr>
              <a:t> and focus on each of these areas of wellbeing in our lives, we will be stronger as individuals and as teams.</a:t>
            </a:r>
          </a:p>
          <a:p>
            <a:r>
              <a:rPr lang="en-GB" sz="1200" kern="1200" dirty="0">
                <a:solidFill>
                  <a:schemeClr val="tx1"/>
                </a:solidFill>
                <a:effectLst/>
                <a:latin typeface="+mn-lt"/>
                <a:ea typeface="ＭＳ Ｐゴシック" charset="0"/>
                <a:cs typeface="ＭＳ Ｐゴシック" charset="0"/>
              </a:rPr>
              <a:t> </a:t>
            </a:r>
          </a:p>
          <a:p>
            <a:r>
              <a:rPr lang="en-GB" sz="1200" b="1" kern="1200" dirty="0">
                <a:solidFill>
                  <a:schemeClr val="tx1"/>
                </a:solidFill>
                <a:effectLst/>
                <a:latin typeface="+mn-lt"/>
                <a:ea typeface="ＭＳ Ｐゴシック" charset="0"/>
                <a:cs typeface="ＭＳ Ｐゴシック" charset="0"/>
              </a:rPr>
              <a:t>Physical Wellbeing</a:t>
            </a:r>
            <a:r>
              <a:rPr lang="en-GB" sz="1200" kern="1200" dirty="0">
                <a:solidFill>
                  <a:schemeClr val="tx1"/>
                </a:solidFill>
                <a:effectLst/>
                <a:latin typeface="+mn-lt"/>
                <a:ea typeface="ＭＳ Ｐゴシック" charset="0"/>
                <a:cs typeface="ＭＳ Ｐゴシック" charset="0"/>
              </a:rPr>
              <a:t> is not just about diet and exercise – it is the simplicity of moving throughout the day – getting out of our heads and into our body.  Focusing on our preventative health and self-care and really taking time out to rest and recharge on a regular basis – sleep and time off from work is so important for building resilience!</a:t>
            </a:r>
          </a:p>
          <a:p>
            <a:r>
              <a:rPr lang="en-GB" sz="1200" kern="1200" dirty="0">
                <a:solidFill>
                  <a:schemeClr val="tx1"/>
                </a:solidFill>
                <a:effectLst/>
                <a:latin typeface="+mn-lt"/>
                <a:ea typeface="ＭＳ Ｐゴシック" charset="0"/>
                <a:cs typeface="ＭＳ Ｐゴシック" charset="0"/>
              </a:rPr>
              <a:t> </a:t>
            </a:r>
          </a:p>
          <a:p>
            <a:r>
              <a:rPr lang="en-GB" sz="1200" b="1" kern="1200" dirty="0">
                <a:solidFill>
                  <a:schemeClr val="tx1"/>
                </a:solidFill>
                <a:effectLst/>
                <a:latin typeface="+mn-lt"/>
                <a:ea typeface="ＭＳ Ｐゴシック" charset="0"/>
                <a:cs typeface="ＭＳ Ｐゴシック" charset="0"/>
              </a:rPr>
              <a:t>Emotional Wellbeing – </a:t>
            </a:r>
            <a:r>
              <a:rPr lang="en-GB" sz="1200" kern="1200" dirty="0">
                <a:solidFill>
                  <a:schemeClr val="tx1"/>
                </a:solidFill>
                <a:effectLst/>
                <a:latin typeface="+mn-lt"/>
                <a:ea typeface="ＭＳ Ｐゴシック" charset="0"/>
                <a:cs typeface="ＭＳ Ｐゴシック" charset="0"/>
              </a:rPr>
              <a:t>our focus on our mental health is just as important as our physical health.  We need to concentrate on ourselves in order to be there for those around us.  Don’t feel isolated and connect regularly with family, friends and perhaps a purpose you have in life.  Seek help when needed and be open, aware and inclusive with one another.</a:t>
            </a:r>
          </a:p>
          <a:p>
            <a:r>
              <a:rPr lang="en-GB" sz="1200" kern="1200" dirty="0">
                <a:solidFill>
                  <a:schemeClr val="tx1"/>
                </a:solidFill>
                <a:effectLst/>
                <a:latin typeface="+mn-lt"/>
                <a:ea typeface="ＭＳ Ｐゴシック" charset="0"/>
                <a:cs typeface="ＭＳ Ｐゴシック" charset="0"/>
              </a:rPr>
              <a:t> </a:t>
            </a:r>
          </a:p>
          <a:p>
            <a:r>
              <a:rPr lang="en-GB" sz="1200" kern="1200" dirty="0">
                <a:solidFill>
                  <a:schemeClr val="tx1"/>
                </a:solidFill>
                <a:effectLst/>
                <a:latin typeface="+mn-lt"/>
                <a:ea typeface="ＭＳ Ｐゴシック" charset="0"/>
                <a:cs typeface="ＭＳ Ｐゴシック" charset="0"/>
              </a:rPr>
              <a:t>Our </a:t>
            </a:r>
            <a:r>
              <a:rPr lang="en-GB" sz="1200" b="1" kern="1200" dirty="0">
                <a:solidFill>
                  <a:schemeClr val="tx1"/>
                </a:solidFill>
                <a:effectLst/>
                <a:latin typeface="+mn-lt"/>
                <a:ea typeface="ＭＳ Ｐゴシック" charset="0"/>
                <a:cs typeface="ＭＳ Ｐゴシック" charset="0"/>
              </a:rPr>
              <a:t>Social Wellbeing </a:t>
            </a:r>
            <a:r>
              <a:rPr lang="en-GB" sz="1200" kern="1200" dirty="0">
                <a:solidFill>
                  <a:schemeClr val="tx1"/>
                </a:solidFill>
                <a:effectLst/>
                <a:latin typeface="+mn-lt"/>
                <a:ea typeface="ＭＳ Ｐゴシック" charset="0"/>
                <a:cs typeface="ＭＳ Ｐゴシック" charset="0"/>
              </a:rPr>
              <a:t>is all about our connections.  It is how we bring Our Principles to life each day, sharing stories, celebrating moments and really getting to know each other and giving back to our communities.</a:t>
            </a:r>
          </a:p>
          <a:p>
            <a:r>
              <a:rPr lang="en-GB" sz="1200" kern="1200" dirty="0">
                <a:solidFill>
                  <a:schemeClr val="tx1"/>
                </a:solidFill>
                <a:effectLst/>
                <a:latin typeface="+mn-lt"/>
                <a:ea typeface="ＭＳ Ｐゴシック" charset="0"/>
                <a:cs typeface="ＭＳ Ｐゴシック" charset="0"/>
              </a:rPr>
              <a:t> </a:t>
            </a:r>
          </a:p>
          <a:p>
            <a:r>
              <a:rPr lang="en-GB" sz="1200" b="1" kern="1200" dirty="0">
                <a:solidFill>
                  <a:schemeClr val="tx1"/>
                </a:solidFill>
                <a:effectLst/>
                <a:latin typeface="+mn-lt"/>
                <a:ea typeface="ＭＳ Ｐゴシック" charset="0"/>
                <a:cs typeface="ＭＳ Ｐゴシック" charset="0"/>
              </a:rPr>
              <a:t>Financial Wellbeing</a:t>
            </a:r>
            <a:r>
              <a:rPr lang="en-GB" sz="1200" kern="1200" dirty="0">
                <a:solidFill>
                  <a:schemeClr val="tx1"/>
                </a:solidFill>
                <a:effectLst/>
                <a:latin typeface="+mn-lt"/>
                <a:ea typeface="ＭＳ Ｐゴシック" charset="0"/>
                <a:cs typeface="ＭＳ Ｐゴシック" charset="0"/>
              </a:rPr>
              <a:t> is perhaps a new dimension to think about here, however such an important one.  Throughout our lives we have expected and unexpected things happening to us where we may have wished we had been more planful of our finances to alleviate unnecessary stress and pressure.  If we can be more aware and educate ourselves, we can address immediate needs and also plan for the future.  It is important to optimise our benefit options available to us as well and understand how they can help with this planning.</a:t>
            </a:r>
          </a:p>
          <a:p>
            <a:r>
              <a:rPr lang="en-GB" sz="1200" kern="1200" dirty="0">
                <a:solidFill>
                  <a:schemeClr val="tx1"/>
                </a:solidFill>
                <a:effectLst/>
                <a:latin typeface="+mn-lt"/>
                <a:ea typeface="ＭＳ Ｐゴシック" charset="0"/>
                <a:cs typeface="ＭＳ Ｐゴシック" charset="0"/>
              </a:rPr>
              <a:t> </a:t>
            </a:r>
          </a:p>
          <a:p>
            <a:r>
              <a:rPr lang="en-GB" sz="1200" kern="1200" dirty="0">
                <a:solidFill>
                  <a:schemeClr val="tx1"/>
                </a:solidFill>
                <a:effectLst/>
                <a:latin typeface="+mn-lt"/>
                <a:ea typeface="ＭＳ Ｐゴシック" charset="0"/>
                <a:cs typeface="ＭＳ Ｐゴシック" charset="0"/>
              </a:rPr>
              <a:t>Life can be pretty complicated though and each and every one of us will have something going on that others may not know. Through the power of The Four Elements – Eat, Sweat, Think and Connect we can focus on it’s simplicity to make some small, sustainable changes that help us all become more aware, resilient and able to deal with life’s ups and downs.  </a:t>
            </a:r>
          </a:p>
          <a:p>
            <a:r>
              <a:rPr lang="en-GB" sz="1200" kern="1200" dirty="0">
                <a:solidFill>
                  <a:schemeClr val="tx1"/>
                </a:solidFill>
                <a:effectLst/>
                <a:latin typeface="+mn-lt"/>
                <a:ea typeface="ＭＳ Ｐゴシック" charset="0"/>
                <a:cs typeface="ＭＳ Ｐゴシック" charset="0"/>
              </a:rPr>
              <a:t> </a:t>
            </a: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9094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7162" marR="0" lvl="0" indent="-257162" algn="l" defTabSz="861385" rtl="0" eaLnBrk="1" fontAlgn="base" latinLnBrk="0" hangingPunct="1">
              <a:lnSpc>
                <a:spcPct val="95000"/>
              </a:lnSpc>
              <a:spcBef>
                <a:spcPct val="0"/>
              </a:spcBef>
              <a:spcAft>
                <a:spcPct val="0"/>
              </a:spcAft>
              <a:buClrTx/>
              <a:buSzTx/>
              <a:buFont typeface="Arial" panose="020B0604020202020204" pitchFamily="34" charset="0"/>
              <a:buChar char="•"/>
              <a:tabLst/>
              <a:defRPr/>
            </a:pPr>
            <a:r>
              <a:rPr kumimoji="0" lang="en-GB" sz="1200" b="0" i="0" u="none" strike="noStrike" kern="1200" cap="none" spc="-28" normalizeH="0" baseline="0" noProof="0">
                <a:ln>
                  <a:noFill/>
                </a:ln>
                <a:solidFill>
                  <a:srgbClr val="FFFFFF"/>
                </a:solidFill>
                <a:effectLst/>
                <a:uLnTx/>
                <a:uFillTx/>
                <a:latin typeface="CiscoSansTT ExtraLight"/>
                <a:sym typeface="Arial"/>
              </a:rPr>
              <a:t>Keep your goals small</a:t>
            </a:r>
          </a:p>
          <a:p>
            <a:pPr marL="257162" marR="0" lvl="0" indent="-257162" algn="l" defTabSz="861385" rtl="0" eaLnBrk="1" fontAlgn="base" latinLnBrk="0" hangingPunct="1">
              <a:lnSpc>
                <a:spcPct val="95000"/>
              </a:lnSpc>
              <a:spcBef>
                <a:spcPct val="0"/>
              </a:spcBef>
              <a:spcAft>
                <a:spcPct val="0"/>
              </a:spcAft>
              <a:buClrTx/>
              <a:buSzTx/>
              <a:buFont typeface="Arial" panose="020B0604020202020204" pitchFamily="34" charset="0"/>
              <a:buChar char="•"/>
              <a:tabLst/>
              <a:defRPr/>
            </a:pPr>
            <a:r>
              <a:rPr kumimoji="0" lang="en-GB" sz="1200" b="0" i="0" u="none" strike="noStrike" kern="1200" cap="none" spc="-28" normalizeH="0" baseline="0" noProof="0">
                <a:ln>
                  <a:noFill/>
                </a:ln>
                <a:solidFill>
                  <a:srgbClr val="FFFFFF"/>
                </a:solidFill>
                <a:effectLst/>
                <a:uLnTx/>
                <a:uFillTx/>
                <a:latin typeface="CiscoSansTT ExtraLight"/>
                <a:sym typeface="Arial"/>
              </a:rPr>
              <a:t>Be kind to yourself and to others</a:t>
            </a:r>
          </a:p>
          <a:p>
            <a:pPr marL="257162" marR="0" lvl="0" indent="-257162" algn="l" defTabSz="861385" rtl="0" eaLnBrk="1" fontAlgn="base" latinLnBrk="0" hangingPunct="1">
              <a:lnSpc>
                <a:spcPct val="95000"/>
              </a:lnSpc>
              <a:spcBef>
                <a:spcPct val="0"/>
              </a:spcBef>
              <a:spcAft>
                <a:spcPct val="0"/>
              </a:spcAft>
              <a:buClrTx/>
              <a:buSzTx/>
              <a:buFont typeface="Arial" panose="020B0604020202020204" pitchFamily="34" charset="0"/>
              <a:buChar char="•"/>
              <a:tabLst/>
              <a:defRPr/>
            </a:pPr>
            <a:r>
              <a:rPr kumimoji="0" lang="en-GB" sz="1200" b="0" i="0" u="none" strike="noStrike" kern="1200" cap="none" spc="-28" normalizeH="0" baseline="0" noProof="0">
                <a:ln>
                  <a:noFill/>
                </a:ln>
                <a:solidFill>
                  <a:srgbClr val="FFFFFF"/>
                </a:solidFill>
                <a:effectLst/>
                <a:uLnTx/>
                <a:uFillTx/>
                <a:latin typeface="CiscoSansTT ExtraLight"/>
                <a:sym typeface="Arial"/>
              </a:rPr>
              <a:t>Get more sleep</a:t>
            </a:r>
          </a:p>
          <a:p>
            <a:pPr marL="257162" marR="0" lvl="0" indent="-257162" algn="l" defTabSz="861385" rtl="0" eaLnBrk="1" fontAlgn="base" latinLnBrk="0" hangingPunct="1">
              <a:lnSpc>
                <a:spcPct val="95000"/>
              </a:lnSpc>
              <a:spcBef>
                <a:spcPct val="0"/>
              </a:spcBef>
              <a:spcAft>
                <a:spcPct val="0"/>
              </a:spcAft>
              <a:buClrTx/>
              <a:buSzTx/>
              <a:buFont typeface="Arial" panose="020B0604020202020204" pitchFamily="34" charset="0"/>
              <a:buChar char="•"/>
              <a:tabLst/>
              <a:defRPr/>
            </a:pPr>
            <a:r>
              <a:rPr kumimoji="0" lang="en-GB" sz="1200" b="0" i="0" u="none" strike="noStrike" kern="1200" cap="none" spc="-28" normalizeH="0" baseline="0" noProof="0">
                <a:ln>
                  <a:noFill/>
                </a:ln>
                <a:solidFill>
                  <a:srgbClr val="FFFFFF"/>
                </a:solidFill>
                <a:effectLst/>
                <a:uLnTx/>
                <a:uFillTx/>
                <a:latin typeface="CiscoSansTT ExtraLight"/>
                <a:sym typeface="Arial"/>
              </a:rPr>
              <a:t>Be in the moment and self aware</a:t>
            </a:r>
          </a:p>
          <a:p>
            <a:pPr marL="257162" marR="0" lvl="0" indent="-257162" algn="l" defTabSz="861385" rtl="0" eaLnBrk="1" fontAlgn="base" latinLnBrk="0" hangingPunct="1">
              <a:lnSpc>
                <a:spcPct val="95000"/>
              </a:lnSpc>
              <a:spcBef>
                <a:spcPct val="0"/>
              </a:spcBef>
              <a:spcAft>
                <a:spcPct val="0"/>
              </a:spcAft>
              <a:buClrTx/>
              <a:buSzTx/>
              <a:buFont typeface="Arial" panose="020B0604020202020204" pitchFamily="34" charset="0"/>
              <a:buChar char="•"/>
              <a:tabLst/>
              <a:defRPr/>
            </a:pPr>
            <a:r>
              <a:rPr kumimoji="0" lang="en-GB" sz="1200" b="0" i="0" u="none" strike="noStrike" kern="1200" cap="none" spc="-28" normalizeH="0" baseline="0" noProof="0">
                <a:ln>
                  <a:noFill/>
                </a:ln>
                <a:solidFill>
                  <a:srgbClr val="FFFFFF"/>
                </a:solidFill>
                <a:effectLst/>
                <a:uLnTx/>
                <a:uFillTx/>
                <a:latin typeface="CiscoSansTT ExtraLight"/>
                <a:sym typeface="Arial"/>
              </a:rPr>
              <a:t>Practice breathing techniques</a:t>
            </a:r>
          </a:p>
          <a:p>
            <a:pPr marL="257162" marR="0" lvl="0" indent="-257162" algn="l" defTabSz="861385" rtl="0" eaLnBrk="1" fontAlgn="base" latinLnBrk="0" hangingPunct="1">
              <a:lnSpc>
                <a:spcPct val="95000"/>
              </a:lnSpc>
              <a:spcBef>
                <a:spcPct val="0"/>
              </a:spcBef>
              <a:spcAft>
                <a:spcPct val="0"/>
              </a:spcAft>
              <a:buClrTx/>
              <a:buSzTx/>
              <a:buFont typeface="Arial" panose="020B0604020202020204" pitchFamily="34" charset="0"/>
              <a:buChar char="•"/>
              <a:tabLst/>
              <a:defRPr/>
            </a:pPr>
            <a:r>
              <a:rPr kumimoji="0" lang="en-GB" sz="1200" b="0" i="0" u="none" strike="noStrike" kern="1200" cap="none" spc="-28" normalizeH="0" baseline="0" noProof="0">
                <a:ln>
                  <a:noFill/>
                </a:ln>
                <a:solidFill>
                  <a:srgbClr val="FFFFFF"/>
                </a:solidFill>
                <a:effectLst/>
                <a:uLnTx/>
                <a:uFillTx/>
                <a:latin typeface="CiscoSansTT ExtraLight"/>
                <a:sym typeface="Arial"/>
              </a:rPr>
              <a:t>Schedule downtime to recharge</a:t>
            </a:r>
          </a:p>
          <a:p>
            <a:pPr marL="257162" marR="0" lvl="0" indent="-257162" algn="l" defTabSz="861385" rtl="0" eaLnBrk="1" fontAlgn="base" latinLnBrk="0" hangingPunct="1">
              <a:lnSpc>
                <a:spcPct val="95000"/>
              </a:lnSpc>
              <a:spcBef>
                <a:spcPct val="0"/>
              </a:spcBef>
              <a:spcAft>
                <a:spcPct val="0"/>
              </a:spcAft>
              <a:buClrTx/>
              <a:buSzTx/>
              <a:buFont typeface="Arial" panose="020B0604020202020204" pitchFamily="34" charset="0"/>
              <a:buChar char="•"/>
              <a:tabLst/>
              <a:defRPr/>
            </a:pPr>
            <a:r>
              <a:rPr kumimoji="0" lang="en-GB" sz="1200" b="0" i="0" u="none" strike="noStrike" kern="1200" cap="none" spc="-28" normalizeH="0" baseline="0" noProof="0">
                <a:ln>
                  <a:noFill/>
                </a:ln>
                <a:solidFill>
                  <a:srgbClr val="FFFFFF"/>
                </a:solidFill>
                <a:effectLst/>
                <a:uLnTx/>
                <a:uFillTx/>
                <a:latin typeface="CiscoSansTT ExtraLight"/>
                <a:sym typeface="Arial"/>
              </a:rPr>
              <a:t>Ask for help - connect with loved ones</a:t>
            </a:r>
          </a:p>
          <a:p>
            <a:pPr marL="257162" marR="0" lvl="0" indent="-257162" algn="l" defTabSz="861385" rtl="0" eaLnBrk="1" fontAlgn="base" latinLnBrk="0" hangingPunct="1">
              <a:lnSpc>
                <a:spcPct val="95000"/>
              </a:lnSpc>
              <a:spcBef>
                <a:spcPct val="0"/>
              </a:spcBef>
              <a:spcAft>
                <a:spcPct val="0"/>
              </a:spcAft>
              <a:buClrTx/>
              <a:buSzTx/>
              <a:buFont typeface="Arial" panose="020B0604020202020204" pitchFamily="34" charset="0"/>
              <a:buChar char="•"/>
              <a:tabLst/>
              <a:defRPr/>
            </a:pPr>
            <a:r>
              <a:rPr kumimoji="0" lang="en-GB" sz="1200" b="0" i="0" u="none" strike="noStrike" kern="1200" cap="none" spc="-28" normalizeH="0" baseline="0" noProof="0">
                <a:ln>
                  <a:noFill/>
                </a:ln>
                <a:solidFill>
                  <a:srgbClr val="FFFFFF"/>
                </a:solidFill>
                <a:effectLst/>
                <a:uLnTx/>
                <a:uFillTx/>
                <a:latin typeface="CiscoSansTT ExtraLight"/>
                <a:sym typeface="Arial"/>
              </a:rPr>
              <a:t>Set your boundaries and share them</a:t>
            </a:r>
          </a:p>
          <a:p>
            <a:pPr marL="257162" marR="0" lvl="0" indent="-257162" algn="l" defTabSz="861385" rtl="0" eaLnBrk="1" fontAlgn="base" latinLnBrk="0" hangingPunct="1">
              <a:lnSpc>
                <a:spcPct val="95000"/>
              </a:lnSpc>
              <a:spcBef>
                <a:spcPct val="0"/>
              </a:spcBef>
              <a:spcAft>
                <a:spcPct val="0"/>
              </a:spcAft>
              <a:buClrTx/>
              <a:buSzTx/>
              <a:buFont typeface="Arial" panose="020B0604020202020204" pitchFamily="34" charset="0"/>
              <a:buChar char="•"/>
              <a:tabLst/>
              <a:defRPr/>
            </a:pPr>
            <a:r>
              <a:rPr kumimoji="0" lang="en-GB" sz="1200" b="0" i="0" u="none" strike="noStrike" kern="1200" cap="none" spc="-28" normalizeH="0" baseline="0" noProof="0">
                <a:ln>
                  <a:noFill/>
                </a:ln>
                <a:solidFill>
                  <a:srgbClr val="FFFFFF"/>
                </a:solidFill>
                <a:effectLst/>
                <a:uLnTx/>
                <a:uFillTx/>
                <a:latin typeface="CiscoSansTT ExtraLight"/>
                <a:sym typeface="Arial"/>
              </a:rPr>
              <a:t>Get creative with your time</a:t>
            </a:r>
          </a:p>
          <a:p>
            <a:pPr marL="257162" marR="0" lvl="0" indent="-257162" algn="l" defTabSz="861385" rtl="0" eaLnBrk="1" fontAlgn="base" latinLnBrk="0" hangingPunct="1">
              <a:lnSpc>
                <a:spcPct val="95000"/>
              </a:lnSpc>
              <a:spcBef>
                <a:spcPct val="0"/>
              </a:spcBef>
              <a:spcAft>
                <a:spcPct val="0"/>
              </a:spcAft>
              <a:buClrTx/>
              <a:buSzTx/>
              <a:buFont typeface="Arial" panose="020B0604020202020204" pitchFamily="34" charset="0"/>
              <a:buChar char="•"/>
              <a:tabLst/>
              <a:defRPr/>
            </a:pPr>
            <a:r>
              <a:rPr kumimoji="0" lang="en-GB" sz="1200" b="0" i="0" u="none" strike="noStrike" kern="1200" cap="none" spc="-28" normalizeH="0" baseline="0" noProof="0">
                <a:ln>
                  <a:noFill/>
                </a:ln>
                <a:solidFill>
                  <a:srgbClr val="FFFFFF"/>
                </a:solidFill>
                <a:effectLst/>
                <a:uLnTx/>
                <a:uFillTx/>
                <a:latin typeface="CiscoSansTT ExtraLight"/>
                <a:sym typeface="Arial"/>
              </a:rPr>
              <a:t>Try something new</a:t>
            </a:r>
          </a:p>
          <a:p>
            <a:pPr marL="257162" marR="0" lvl="0" indent="-257162" algn="l" defTabSz="861385" rtl="0" eaLnBrk="1" fontAlgn="base" latinLnBrk="0" hangingPunct="1">
              <a:lnSpc>
                <a:spcPct val="95000"/>
              </a:lnSpc>
              <a:spcBef>
                <a:spcPct val="0"/>
              </a:spcBef>
              <a:spcAft>
                <a:spcPct val="0"/>
              </a:spcAft>
              <a:buClrTx/>
              <a:buSzTx/>
              <a:buFont typeface="Arial" panose="020B0604020202020204" pitchFamily="34" charset="0"/>
              <a:buChar char="•"/>
              <a:tabLst/>
              <a:defRPr/>
            </a:pPr>
            <a:r>
              <a:rPr kumimoji="0" lang="en-GB" sz="1200" b="0" i="0" u="none" strike="noStrike" kern="1200" cap="none" spc="-28" normalizeH="0" baseline="0" noProof="0">
                <a:ln>
                  <a:noFill/>
                </a:ln>
                <a:solidFill>
                  <a:srgbClr val="FFFFFF"/>
                </a:solidFill>
                <a:effectLst/>
                <a:uLnTx/>
                <a:uFillTx/>
                <a:latin typeface="CiscoSansTT ExtraLight"/>
                <a:sym typeface="Arial"/>
              </a:rPr>
              <a:t>Take a walk, get into nature</a:t>
            </a:r>
          </a:p>
          <a:p>
            <a:pPr marL="257162" marR="0" lvl="0" indent="-257162" algn="l" defTabSz="861385" rtl="0" eaLnBrk="1" fontAlgn="base" latinLnBrk="0" hangingPunct="1">
              <a:lnSpc>
                <a:spcPct val="95000"/>
              </a:lnSpc>
              <a:spcBef>
                <a:spcPct val="0"/>
              </a:spcBef>
              <a:spcAft>
                <a:spcPct val="0"/>
              </a:spcAft>
              <a:buClrTx/>
              <a:buSzTx/>
              <a:buFont typeface="Arial" panose="020B0604020202020204" pitchFamily="34" charset="0"/>
              <a:buChar char="•"/>
              <a:tabLst/>
              <a:defRPr/>
            </a:pPr>
            <a:r>
              <a:rPr kumimoji="0" lang="en-GB" sz="1200" b="0" i="0" u="none" strike="noStrike" kern="1200" cap="none" spc="-28" normalizeH="0" baseline="0" noProof="0">
                <a:ln>
                  <a:noFill/>
                </a:ln>
                <a:solidFill>
                  <a:srgbClr val="FFFFFF"/>
                </a:solidFill>
                <a:effectLst/>
                <a:uLnTx/>
                <a:uFillTx/>
                <a:latin typeface="CiscoSansTT ExtraLight"/>
                <a:sym typeface="Arial"/>
              </a:rPr>
              <a:t>Remember: You are doing your best</a:t>
            </a:r>
          </a:p>
          <a:p>
            <a:pPr marL="257162" marR="0" lvl="0" indent="-257162" algn="l" defTabSz="861385" rtl="0" eaLnBrk="1" fontAlgn="base" latinLnBrk="0" hangingPunct="1">
              <a:lnSpc>
                <a:spcPct val="95000"/>
              </a:lnSpc>
              <a:spcBef>
                <a:spcPct val="0"/>
              </a:spcBef>
              <a:spcAft>
                <a:spcPct val="0"/>
              </a:spcAft>
              <a:buClrTx/>
              <a:buSzTx/>
              <a:buFont typeface="Arial" panose="020B0604020202020204" pitchFamily="34" charset="0"/>
              <a:buChar char="•"/>
              <a:tabLst/>
              <a:defRPr/>
            </a:pPr>
            <a:r>
              <a:rPr kumimoji="0" lang="en-GB" sz="1200" b="0" i="0" u="none" strike="noStrike" kern="1200" cap="none" spc="-28" normalizeH="0" baseline="0" noProof="0">
                <a:ln>
                  <a:noFill/>
                </a:ln>
                <a:solidFill>
                  <a:srgbClr val="FFFFFF"/>
                </a:solidFill>
                <a:effectLst/>
                <a:uLnTx/>
                <a:uFillTx/>
                <a:latin typeface="CiscoSansTT ExtraLight"/>
                <a:sym typeface="Arial"/>
              </a:rPr>
              <a:t>Be curious, find accountability partners</a:t>
            </a:r>
          </a:p>
          <a:p>
            <a:pPr marL="257162" marR="0" lvl="0" indent="-257162" algn="l" defTabSz="861385" rtl="0" eaLnBrk="1" fontAlgn="base" latinLnBrk="0" hangingPunct="1">
              <a:lnSpc>
                <a:spcPct val="95000"/>
              </a:lnSpc>
              <a:spcBef>
                <a:spcPct val="0"/>
              </a:spcBef>
              <a:spcAft>
                <a:spcPct val="0"/>
              </a:spcAft>
              <a:buClrTx/>
              <a:buSzTx/>
              <a:buFont typeface="Arial" panose="020B0604020202020204" pitchFamily="34" charset="0"/>
              <a:buChar char="•"/>
              <a:tabLst/>
              <a:defRPr/>
            </a:pPr>
            <a:r>
              <a:rPr kumimoji="0" lang="en-GB" sz="1200" b="0" i="0" u="none" strike="noStrike" kern="1200" cap="none" spc="-28" normalizeH="0" baseline="0" noProof="0">
                <a:ln>
                  <a:noFill/>
                </a:ln>
                <a:solidFill>
                  <a:srgbClr val="FFFFFF"/>
                </a:solidFill>
                <a:effectLst/>
                <a:uLnTx/>
                <a:uFillTx/>
                <a:latin typeface="CiscoSansTT ExtraLight"/>
                <a:sym typeface="Arial"/>
              </a:rPr>
              <a:t>Help others, give something of yourself</a:t>
            </a:r>
          </a:p>
          <a:p>
            <a:pPr marL="257162" marR="0" lvl="0" indent="-257162" algn="l" defTabSz="861385" rtl="0" eaLnBrk="1" fontAlgn="base" latinLnBrk="0" hangingPunct="1">
              <a:lnSpc>
                <a:spcPct val="95000"/>
              </a:lnSpc>
              <a:spcBef>
                <a:spcPct val="0"/>
              </a:spcBef>
              <a:spcAft>
                <a:spcPct val="0"/>
              </a:spcAft>
              <a:buClrTx/>
              <a:buSzTx/>
              <a:buFont typeface="Arial" panose="020B0604020202020204" pitchFamily="34" charset="0"/>
              <a:buChar char="•"/>
              <a:tabLst/>
              <a:defRPr/>
            </a:pPr>
            <a:r>
              <a:rPr kumimoji="0" lang="en-GB" sz="1200" b="0" i="0" u="none" strike="noStrike" kern="1200" cap="none" spc="-28" normalizeH="0" baseline="0" noProof="0">
                <a:ln>
                  <a:noFill/>
                </a:ln>
                <a:solidFill>
                  <a:srgbClr val="FFFFFF"/>
                </a:solidFill>
                <a:effectLst/>
                <a:uLnTx/>
                <a:uFillTx/>
                <a:latin typeface="CiscoSansTT ExtraLight"/>
                <a:sym typeface="Arial"/>
              </a:rPr>
              <a:t>Set small intentions for yourself</a:t>
            </a:r>
          </a:p>
          <a:p>
            <a:pPr marL="257162" marR="0" lvl="0" indent="-257162" algn="l" defTabSz="861385" rtl="0" eaLnBrk="1" fontAlgn="base" latinLnBrk="0" hangingPunct="1">
              <a:lnSpc>
                <a:spcPct val="95000"/>
              </a:lnSpc>
              <a:spcBef>
                <a:spcPct val="0"/>
              </a:spcBef>
              <a:spcAft>
                <a:spcPct val="0"/>
              </a:spcAft>
              <a:buClrTx/>
              <a:buSzTx/>
              <a:buFont typeface="Arial" panose="020B0604020202020204" pitchFamily="34" charset="0"/>
              <a:buChar char="•"/>
              <a:tabLst/>
              <a:defRPr/>
            </a:pPr>
            <a:r>
              <a:rPr kumimoji="0" lang="en-GB" sz="1200" b="0" i="0" u="none" strike="noStrike" kern="1200" cap="none" spc="-28" normalizeH="0" baseline="0" noProof="0">
                <a:ln>
                  <a:noFill/>
                </a:ln>
                <a:solidFill>
                  <a:srgbClr val="FFFFFF"/>
                </a:solidFill>
                <a:effectLst/>
                <a:uLnTx/>
                <a:uFillTx/>
                <a:latin typeface="CiscoSansTT ExtraLight"/>
                <a:sym typeface="Arial"/>
              </a:rPr>
              <a:t>Write 3 things you are grateful for</a:t>
            </a:r>
          </a:p>
          <a:p>
            <a:pPr marL="0" marR="0" lvl="0" indent="0" algn="l" defTabSz="861385" rtl="0" eaLnBrk="1" fontAlgn="base" latinLnBrk="0" hangingPunct="1">
              <a:lnSpc>
                <a:spcPct val="95000"/>
              </a:lnSpc>
              <a:spcBef>
                <a:spcPct val="0"/>
              </a:spcBef>
              <a:spcAft>
                <a:spcPct val="0"/>
              </a:spcAft>
              <a:buClrTx/>
              <a:buSzTx/>
              <a:buFont typeface="Arial" panose="020B0604020202020204" pitchFamily="34" charset="0"/>
              <a:buNone/>
              <a:tabLst/>
              <a:defRPr/>
            </a:pPr>
            <a:r>
              <a:rPr kumimoji="0" lang="en-GB" sz="1200" b="1" i="0" u="sng" strike="noStrike" kern="1200" cap="none" spc="-28" normalizeH="0" baseline="0" noProof="0">
                <a:ln>
                  <a:noFill/>
                </a:ln>
                <a:solidFill>
                  <a:srgbClr val="FFFFFF"/>
                </a:solidFill>
                <a:effectLst/>
                <a:uLnTx/>
                <a:uFillTx/>
                <a:latin typeface="CiscoSansTT ExtraLight"/>
                <a:sym typeface="Arial"/>
              </a:rPr>
              <a:t>Manager Tips</a:t>
            </a:r>
          </a:p>
          <a:p>
            <a:pPr marL="257162" indent="-257162" defTabSz="861385">
              <a:lnSpc>
                <a:spcPct val="95000"/>
              </a:lnSpc>
              <a:buFont typeface="Arial" panose="020B0604020202020204" pitchFamily="34" charset="0"/>
              <a:buChar char="•"/>
              <a:defRPr/>
            </a:pPr>
            <a:r>
              <a:rPr lang="en-GB" sz="1200" spc="-28">
                <a:solidFill>
                  <a:srgbClr val="FFFFFF"/>
                </a:solidFill>
                <a:latin typeface="CiscoSansTT ExtraLight"/>
                <a:sym typeface="Arial"/>
              </a:rPr>
              <a:t>Role model healthy behaviours – tell your teams when you are taking time away from work</a:t>
            </a:r>
          </a:p>
          <a:p>
            <a:pPr marL="257162" indent="-257162" defTabSz="861385">
              <a:lnSpc>
                <a:spcPct val="95000"/>
              </a:lnSpc>
              <a:buFont typeface="Arial" panose="020B0604020202020204" pitchFamily="34" charset="0"/>
              <a:buChar char="•"/>
              <a:defRPr/>
            </a:pPr>
            <a:r>
              <a:rPr lang="en-GB" sz="1200" spc="-28">
                <a:solidFill>
                  <a:srgbClr val="FFFFFF"/>
                </a:solidFill>
                <a:latin typeface="CiscoSansTT ExtraLight"/>
                <a:sym typeface="Arial"/>
              </a:rPr>
              <a:t>Let people know what your personal boundaries are – time for movement, children, caring, giving back</a:t>
            </a:r>
          </a:p>
          <a:p>
            <a:pPr marL="257162" indent="-257162" defTabSz="861385">
              <a:lnSpc>
                <a:spcPct val="95000"/>
              </a:lnSpc>
              <a:buFont typeface="Arial" panose="020B0604020202020204" pitchFamily="34" charset="0"/>
              <a:buChar char="•"/>
              <a:defRPr/>
            </a:pPr>
            <a:r>
              <a:rPr lang="en-GB" sz="1200" spc="-28">
                <a:solidFill>
                  <a:srgbClr val="FFFFFF"/>
                </a:solidFill>
                <a:latin typeface="CiscoSansTT ExtraLight"/>
                <a:sym typeface="Arial"/>
              </a:rPr>
              <a:t>Use Team Space to share your well-being priority - ask your teams to do the same</a:t>
            </a:r>
          </a:p>
          <a:p>
            <a:pPr marL="257162" indent="-257162" defTabSz="861385">
              <a:lnSpc>
                <a:spcPct val="95000"/>
              </a:lnSpc>
              <a:buFont typeface="Arial" panose="020B0604020202020204" pitchFamily="34" charset="0"/>
              <a:buChar char="•"/>
              <a:defRPr/>
            </a:pPr>
            <a:r>
              <a:rPr lang="en-GB" sz="1200" spc="-28">
                <a:solidFill>
                  <a:srgbClr val="FFFFFF"/>
                </a:solidFill>
                <a:latin typeface="CiscoSansTT ExtraLight"/>
                <a:sym typeface="Arial"/>
              </a:rPr>
              <a:t>Take time for YOU – in order to be there for others at work and home you need to ensure you take time for your own well-being and resilience</a:t>
            </a:r>
          </a:p>
          <a:p>
            <a:pPr marL="257162" indent="-257162" defTabSz="861385">
              <a:lnSpc>
                <a:spcPct val="95000"/>
              </a:lnSpc>
              <a:buFont typeface="Arial" panose="020B0604020202020204" pitchFamily="34" charset="0"/>
              <a:buChar char="•"/>
              <a:defRPr/>
            </a:pPr>
            <a:r>
              <a:rPr lang="en-GB" sz="1200" spc="-28">
                <a:solidFill>
                  <a:srgbClr val="FFFFFF"/>
                </a:solidFill>
                <a:latin typeface="CiscoSansTT ExtraLight"/>
                <a:sym typeface="Arial"/>
              </a:rPr>
              <a:t>Rest and recharge – ensure you are taking regular breaks – particularly during the shutdown and let's make a commitment not to connect on work topics unless absolutely critical</a:t>
            </a:r>
          </a:p>
          <a:p>
            <a:pPr marL="257162" indent="-257162" defTabSz="861385">
              <a:lnSpc>
                <a:spcPct val="95000"/>
              </a:lnSpc>
              <a:buFont typeface="Arial" panose="020B0604020202020204" pitchFamily="34" charset="0"/>
              <a:buChar char="•"/>
              <a:defRPr/>
            </a:pPr>
            <a:r>
              <a:rPr lang="en-GB" sz="1200" spc="-28">
                <a:solidFill>
                  <a:srgbClr val="FFFFFF"/>
                </a:solidFill>
                <a:latin typeface="CiscoSansTT ExtraLight"/>
                <a:sym typeface="Arial"/>
              </a:rPr>
              <a:t>Show kindness and compassion – be authentic and understanding.  Many people will be dealing with a lot right now and they may not share – create a safe space for this</a:t>
            </a:r>
          </a:p>
          <a:p>
            <a:pPr marL="257162" indent="-257162" defTabSz="861385">
              <a:lnSpc>
                <a:spcPct val="95000"/>
              </a:lnSpc>
              <a:buFont typeface="Arial" panose="020B0604020202020204" pitchFamily="34" charset="0"/>
              <a:buChar char="•"/>
              <a:defRPr/>
            </a:pPr>
            <a:r>
              <a:rPr lang="en-GB" sz="1200" spc="-28">
                <a:solidFill>
                  <a:srgbClr val="FFFFFF"/>
                </a:solidFill>
                <a:latin typeface="CiscoSansTT ExtraLight"/>
                <a:sym typeface="Arial"/>
              </a:rPr>
              <a:t>Remember that different people, need different things at different times – understand this and be empathetic of others</a:t>
            </a:r>
          </a:p>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985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5973F0-D05D-B148-8B68-644B99AA08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6205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PH_Notes"/>
          <p:cNvSpPr>
            <a:spLocks noGrp="1"/>
          </p:cNvSpPr>
          <p:nvPr>
            <p:ph type="body" idx="1"/>
          </p:nvPr>
        </p:nvSpPr>
        <p:spPr/>
        <p:txBody>
          <a:bodyPr/>
          <a:lstStyle/>
          <a:p>
            <a:r>
              <a:rPr lang="en-GB"/>
              <a:t>Jeff and Joanna </a:t>
            </a:r>
            <a:endParaRPr/>
          </a:p>
        </p:txBody>
      </p:sp>
      <p:sp>
        <p:nvSpPr>
          <p:cNvPr id="4" name="Slide Number Placeholder 3"/>
          <p:cNvSpPr>
            <a:spLocks noGrp="1"/>
          </p:cNvSpPr>
          <p:nvPr>
            <p:ph type="sldNum" sz="quarter" idx="5"/>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721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1"/>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a:t>Subtitle Goes Here</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ExtraLight"/>
              </a:defRPr>
            </a:lvl1pPr>
          </a:lstStyle>
          <a:p>
            <a:r>
              <a:rPr lang="en-GB"/>
              <a:t>Presentation Title Goes Here</a:t>
            </a:r>
            <a:endParaRPr lang="en-US"/>
          </a:p>
        </p:txBody>
      </p:sp>
      <p:sp>
        <p:nvSpPr>
          <p:cNvPr id="6" name="Freeform 6"/>
          <p:cNvSpPr>
            <a:spLocks noChangeAspect="1" noEditPoints="1"/>
          </p:cNvSpPr>
          <p:nvPr userDrawn="1"/>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a:solidFill>
                <a:schemeClr val="bg1"/>
              </a:solidFill>
              <a:latin typeface="CiscoSansTT ExtraLight" panose="020B0303020201020303" pitchFamily="34" charset="0"/>
            </a:endParaRPr>
          </a:p>
        </p:txBody>
      </p:sp>
    </p:spTree>
    <p:extLst>
      <p:ext uri="{BB962C8B-B14F-4D97-AF65-F5344CB8AC3E}">
        <p14:creationId xmlns:p14="http://schemas.microsoft.com/office/powerpoint/2010/main" val="394099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4157027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3221969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586576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2443104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latin typeface="CiscoSansTT ExtraLight" panose="020B0303020201020303" pitchFamily="34" charset="0"/>
              </a:defRPr>
            </a:lvl1pPr>
          </a:lstStyle>
          <a:p>
            <a:pPr lvl="0"/>
            <a:r>
              <a:rPr lang="en-GB"/>
              <a:t>Click to edit Master title style</a:t>
            </a:r>
          </a:p>
        </p:txBody>
      </p:sp>
    </p:spTree>
    <p:extLst>
      <p:ext uri="{BB962C8B-B14F-4D97-AF65-F5344CB8AC3E}">
        <p14:creationId xmlns:p14="http://schemas.microsoft.com/office/powerpoint/2010/main" val="1127204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E0B9580F-35D5-42E1-97B9-F0DFD5C8E2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6" name="Subtitle 2"/>
          <p:cNvSpPr>
            <a:spLocks noGrp="1"/>
          </p:cNvSpPr>
          <p:nvPr>
            <p:ph type="subTitle" idx="1" hasCustomPrompt="1"/>
          </p:nvPr>
        </p:nvSpPr>
        <p:spPr>
          <a:xfrm>
            <a:off x="625996" y="5142317"/>
            <a:ext cx="6318144" cy="384175"/>
          </a:xfrm>
          <a:prstGeom prst="rect">
            <a:avLst/>
          </a:prstGeom>
        </p:spPr>
        <p:txBody>
          <a:bodyPr lIns="91420" tIns="45710" rIns="91420" bIns="45710" anchor="b" anchorCtr="0">
            <a:noAutofit/>
          </a:bodyPr>
          <a:lstStyle>
            <a:lvl1pPr marL="0" indent="0" algn="l">
              <a:buNone/>
              <a:defRPr sz="2133" b="0" i="0">
                <a:solidFill>
                  <a:schemeClr val="accent4">
                    <a:lumMod val="50000"/>
                  </a:schemeClr>
                </a:solidFill>
                <a:latin typeface="+mn-lt"/>
                <a:cs typeface="CiscoSansTT ExtraLight"/>
              </a:defRPr>
            </a:lvl1pPr>
            <a:lvl2pPr marL="457119" indent="0" algn="ctr">
              <a:buNone/>
              <a:defRPr>
                <a:solidFill>
                  <a:schemeClr val="tx1">
                    <a:tint val="75000"/>
                  </a:schemeClr>
                </a:solidFill>
              </a:defRPr>
            </a:lvl2pPr>
            <a:lvl3pPr marL="914248" indent="0" algn="ctr">
              <a:buNone/>
              <a:defRPr>
                <a:solidFill>
                  <a:schemeClr val="tx1">
                    <a:tint val="75000"/>
                  </a:schemeClr>
                </a:solidFill>
              </a:defRPr>
            </a:lvl3pPr>
            <a:lvl4pPr marL="1371370" indent="0" algn="ctr">
              <a:buNone/>
              <a:defRPr>
                <a:solidFill>
                  <a:schemeClr val="tx1">
                    <a:tint val="75000"/>
                  </a:schemeClr>
                </a:solidFill>
              </a:defRPr>
            </a:lvl4pPr>
            <a:lvl5pPr marL="1828497" indent="0" algn="ctr">
              <a:buNone/>
              <a:defRPr>
                <a:solidFill>
                  <a:schemeClr val="tx1">
                    <a:tint val="75000"/>
                  </a:schemeClr>
                </a:solidFill>
              </a:defRPr>
            </a:lvl5pPr>
            <a:lvl6pPr marL="2285615" indent="0" algn="ctr">
              <a:buNone/>
              <a:defRPr>
                <a:solidFill>
                  <a:schemeClr val="tx1">
                    <a:tint val="75000"/>
                  </a:schemeClr>
                </a:solidFill>
              </a:defRPr>
            </a:lvl6pPr>
            <a:lvl7pPr marL="2742745" indent="0" algn="ctr">
              <a:buNone/>
              <a:defRPr>
                <a:solidFill>
                  <a:schemeClr val="tx1">
                    <a:tint val="75000"/>
                  </a:schemeClr>
                </a:solidFill>
              </a:defRPr>
            </a:lvl7pPr>
            <a:lvl8pPr marL="3199867" indent="0" algn="ctr">
              <a:buNone/>
              <a:defRPr>
                <a:solidFill>
                  <a:schemeClr val="tx1">
                    <a:tint val="75000"/>
                  </a:schemeClr>
                </a:solidFill>
              </a:defRPr>
            </a:lvl8pPr>
            <a:lvl9pPr marL="3656994"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625996" y="5430227"/>
            <a:ext cx="6318144" cy="384175"/>
          </a:xfrm>
          <a:prstGeom prst="rect">
            <a:avLst/>
          </a:prstGeom>
        </p:spPr>
        <p:txBody>
          <a:bodyPr lIns="91420" tIns="45710" rIns="91420" bIns="45710"/>
          <a:lstStyle>
            <a:lvl1pPr marL="0" indent="0" algn="l">
              <a:buFontTx/>
              <a:buNone/>
              <a:defRPr lang="en-US" sz="2133" b="0" i="0" kern="1200" dirty="0" smtClean="0">
                <a:solidFill>
                  <a:schemeClr val="accent4">
                    <a:lumMod val="50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625996" y="5798351"/>
            <a:ext cx="6318144" cy="384175"/>
          </a:xfrm>
          <a:prstGeom prst="rect">
            <a:avLst/>
          </a:prstGeom>
        </p:spPr>
        <p:txBody>
          <a:bodyPr lIns="91420" tIns="45710" rIns="91420" bIns="45710"/>
          <a:lstStyle>
            <a:lvl1pPr marL="0" indent="0" algn="l">
              <a:buFontTx/>
              <a:buNone/>
              <a:defRPr lang="en-US" sz="2133" b="0" i="0" kern="1200" dirty="0" smtClean="0">
                <a:solidFill>
                  <a:schemeClr val="accent4">
                    <a:lumMod val="50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617724" y="3920386"/>
            <a:ext cx="6326416"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accent4">
                    <a:lumMod val="50000"/>
                  </a:schemeClr>
                </a:solidFill>
                <a:latin typeface="+mj-lt"/>
                <a:cs typeface="CiscoSansTT ExtraLight"/>
              </a:defRPr>
            </a:lvl1pPr>
            <a:lvl2pPr marL="406355" indent="0">
              <a:buNone/>
              <a:defRPr/>
            </a:lvl2pPr>
            <a:lvl3pPr marL="569840" indent="0">
              <a:buNone/>
              <a:defRPr/>
            </a:lvl3pPr>
            <a:lvl4pPr marL="688891" indent="0">
              <a:buNone/>
              <a:defRPr/>
            </a:lvl4pPr>
            <a:lvl5pPr marL="801588" indent="0">
              <a:buNone/>
              <a:defRPr/>
            </a:lvl5pPr>
          </a:lstStyle>
          <a:p>
            <a:pPr lvl="0"/>
            <a:r>
              <a:rPr lang="en-GB"/>
              <a:t>Subtitle Goes Here</a:t>
            </a:r>
          </a:p>
        </p:txBody>
      </p:sp>
      <p:sp>
        <p:nvSpPr>
          <p:cNvPr id="20" name="Title 1"/>
          <p:cNvSpPr>
            <a:spLocks noGrp="1"/>
          </p:cNvSpPr>
          <p:nvPr>
            <p:ph type="ctrTitle" hasCustomPrompt="1"/>
          </p:nvPr>
        </p:nvSpPr>
        <p:spPr>
          <a:xfrm>
            <a:off x="567687" y="2024942"/>
            <a:ext cx="6376452" cy="1844684"/>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ExtraLight"/>
              </a:defRPr>
            </a:lvl1pPr>
          </a:lstStyle>
          <a:p>
            <a:r>
              <a:rPr lang="en-GB"/>
              <a:t>Presentation Title Goes Here</a:t>
            </a:r>
            <a:endParaRPr lang="en-US"/>
          </a:p>
        </p:txBody>
      </p:sp>
      <p:sp>
        <p:nvSpPr>
          <p:cNvPr id="5" name="Freeform 6">
            <a:extLst>
              <a:ext uri="{FF2B5EF4-FFF2-40B4-BE49-F238E27FC236}">
                <a16:creationId xmlns:a16="http://schemas.microsoft.com/office/drawing/2014/main" id="{270DEEA2-BAC0-4CA3-9551-F7617902312F}"/>
              </a:ext>
            </a:extLst>
          </p:cNvPr>
          <p:cNvSpPr>
            <a:spLocks noChangeAspect="1" noEditPoints="1"/>
          </p:cNvSpPr>
          <p:nvPr userDrawn="1"/>
        </p:nvSpPr>
        <p:spPr bwMode="auto">
          <a:xfrm>
            <a:off x="674211" y="547360"/>
            <a:ext cx="964276" cy="51227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pic>
        <p:nvPicPr>
          <p:cNvPr id="6" name="Graphic 5">
            <a:extLst>
              <a:ext uri="{FF2B5EF4-FFF2-40B4-BE49-F238E27FC236}">
                <a16:creationId xmlns:a16="http://schemas.microsoft.com/office/drawing/2014/main" id="{7E948E5C-15C8-4AE7-9655-1629CA8BB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967074" y="767510"/>
            <a:ext cx="3839745" cy="369601"/>
          </a:xfrm>
          <a:prstGeom prst="rect">
            <a:avLst/>
          </a:prstGeom>
        </p:spPr>
      </p:pic>
    </p:spTree>
    <p:extLst>
      <p:ext uri="{BB962C8B-B14F-4D97-AF65-F5344CB8AC3E}">
        <p14:creationId xmlns:p14="http://schemas.microsoft.com/office/powerpoint/2010/main" val="2007703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CFF9A8-500A-41E3-8F6D-17689436D52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6" name="Subtitle 2"/>
          <p:cNvSpPr>
            <a:spLocks noGrp="1"/>
          </p:cNvSpPr>
          <p:nvPr>
            <p:ph type="subTitle" idx="1" hasCustomPrompt="1"/>
          </p:nvPr>
        </p:nvSpPr>
        <p:spPr>
          <a:xfrm>
            <a:off x="625996" y="5142317"/>
            <a:ext cx="6318144" cy="384175"/>
          </a:xfrm>
          <a:prstGeom prst="rect">
            <a:avLst/>
          </a:prstGeom>
        </p:spPr>
        <p:txBody>
          <a:bodyPr lIns="91420" tIns="45710" rIns="91420" bIns="45710" anchor="b" anchorCtr="0">
            <a:noAutofit/>
          </a:bodyPr>
          <a:lstStyle>
            <a:lvl1pPr marL="0" indent="0" algn="l">
              <a:buNone/>
              <a:defRPr sz="2133" b="0" i="0">
                <a:solidFill>
                  <a:schemeClr val="tx1">
                    <a:lumMod val="10000"/>
                    <a:lumOff val="90000"/>
                  </a:schemeClr>
                </a:solidFill>
                <a:latin typeface="+mn-lt"/>
                <a:cs typeface="CiscoSansTT ExtraLight"/>
              </a:defRPr>
            </a:lvl1pPr>
            <a:lvl2pPr marL="457119" indent="0" algn="ctr">
              <a:buNone/>
              <a:defRPr>
                <a:solidFill>
                  <a:schemeClr val="tx1">
                    <a:tint val="75000"/>
                  </a:schemeClr>
                </a:solidFill>
              </a:defRPr>
            </a:lvl2pPr>
            <a:lvl3pPr marL="914248" indent="0" algn="ctr">
              <a:buNone/>
              <a:defRPr>
                <a:solidFill>
                  <a:schemeClr val="tx1">
                    <a:tint val="75000"/>
                  </a:schemeClr>
                </a:solidFill>
              </a:defRPr>
            </a:lvl3pPr>
            <a:lvl4pPr marL="1371370" indent="0" algn="ctr">
              <a:buNone/>
              <a:defRPr>
                <a:solidFill>
                  <a:schemeClr val="tx1">
                    <a:tint val="75000"/>
                  </a:schemeClr>
                </a:solidFill>
              </a:defRPr>
            </a:lvl4pPr>
            <a:lvl5pPr marL="1828497" indent="0" algn="ctr">
              <a:buNone/>
              <a:defRPr>
                <a:solidFill>
                  <a:schemeClr val="tx1">
                    <a:tint val="75000"/>
                  </a:schemeClr>
                </a:solidFill>
              </a:defRPr>
            </a:lvl5pPr>
            <a:lvl6pPr marL="2285615" indent="0" algn="ctr">
              <a:buNone/>
              <a:defRPr>
                <a:solidFill>
                  <a:schemeClr val="tx1">
                    <a:tint val="75000"/>
                  </a:schemeClr>
                </a:solidFill>
              </a:defRPr>
            </a:lvl6pPr>
            <a:lvl7pPr marL="2742745" indent="0" algn="ctr">
              <a:buNone/>
              <a:defRPr>
                <a:solidFill>
                  <a:schemeClr val="tx1">
                    <a:tint val="75000"/>
                  </a:schemeClr>
                </a:solidFill>
              </a:defRPr>
            </a:lvl7pPr>
            <a:lvl8pPr marL="3199867" indent="0" algn="ctr">
              <a:buNone/>
              <a:defRPr>
                <a:solidFill>
                  <a:schemeClr val="tx1">
                    <a:tint val="75000"/>
                  </a:schemeClr>
                </a:solidFill>
              </a:defRPr>
            </a:lvl8pPr>
            <a:lvl9pPr marL="3656994"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625996" y="5430227"/>
            <a:ext cx="6318144" cy="384175"/>
          </a:xfrm>
          <a:prstGeom prst="rect">
            <a:avLst/>
          </a:prstGeom>
        </p:spPr>
        <p:txBody>
          <a:bodyPr lIns="91420" tIns="45710" rIns="91420" bIns="45710"/>
          <a:lstStyle>
            <a:lvl1pPr marL="0" indent="0" algn="l">
              <a:buFontTx/>
              <a:buNone/>
              <a:defRPr lang="en-US" sz="2133" b="0" i="0" kern="1200" dirty="0" smtClean="0">
                <a:solidFill>
                  <a:schemeClr val="tx1">
                    <a:lumMod val="10000"/>
                    <a:lumOff val="90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625996" y="5798351"/>
            <a:ext cx="6318144" cy="384175"/>
          </a:xfrm>
          <a:prstGeom prst="rect">
            <a:avLst/>
          </a:prstGeom>
        </p:spPr>
        <p:txBody>
          <a:bodyPr lIns="91420" tIns="45710" rIns="91420" bIns="45710"/>
          <a:lstStyle>
            <a:lvl1pPr marL="0" indent="0" algn="l">
              <a:buFontTx/>
              <a:buNone/>
              <a:defRPr lang="en-US" sz="2133" b="0" i="0" kern="1200" dirty="0" smtClean="0">
                <a:solidFill>
                  <a:schemeClr val="tx1">
                    <a:lumMod val="10000"/>
                    <a:lumOff val="90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617724" y="3920386"/>
            <a:ext cx="6326416"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2">
                    <a:lumMod val="95000"/>
                  </a:schemeClr>
                </a:solidFill>
                <a:latin typeface="+mj-lt"/>
                <a:cs typeface="CiscoSansTT ExtraLight"/>
              </a:defRPr>
            </a:lvl1pPr>
            <a:lvl2pPr marL="406355" indent="0">
              <a:buNone/>
              <a:defRPr/>
            </a:lvl2pPr>
            <a:lvl3pPr marL="569840" indent="0">
              <a:buNone/>
              <a:defRPr/>
            </a:lvl3pPr>
            <a:lvl4pPr marL="688891" indent="0">
              <a:buNone/>
              <a:defRPr/>
            </a:lvl4pPr>
            <a:lvl5pPr marL="801588" indent="0">
              <a:buNone/>
              <a:defRPr/>
            </a:lvl5pPr>
          </a:lstStyle>
          <a:p>
            <a:pPr lvl="0"/>
            <a:r>
              <a:rPr lang="en-GB"/>
              <a:t>Subtitle Goes Here</a:t>
            </a:r>
          </a:p>
        </p:txBody>
      </p:sp>
      <p:sp>
        <p:nvSpPr>
          <p:cNvPr id="20" name="Title 1"/>
          <p:cNvSpPr>
            <a:spLocks noGrp="1"/>
          </p:cNvSpPr>
          <p:nvPr>
            <p:ph type="ctrTitle" hasCustomPrompt="1"/>
          </p:nvPr>
        </p:nvSpPr>
        <p:spPr>
          <a:xfrm>
            <a:off x="567687" y="2024942"/>
            <a:ext cx="6376452" cy="1844684"/>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accent1"/>
                </a:solidFill>
                <a:latin typeface="+mj-lt"/>
                <a:cs typeface="CiscoSansTT ExtraLight"/>
              </a:defRPr>
            </a:lvl1pPr>
          </a:lstStyle>
          <a:p>
            <a:r>
              <a:rPr lang="en-GB"/>
              <a:t>Presentation Title Goes Here</a:t>
            </a:r>
            <a:endParaRPr lang="en-US"/>
          </a:p>
        </p:txBody>
      </p:sp>
      <p:sp>
        <p:nvSpPr>
          <p:cNvPr id="5" name="Freeform 6">
            <a:extLst>
              <a:ext uri="{FF2B5EF4-FFF2-40B4-BE49-F238E27FC236}">
                <a16:creationId xmlns:a16="http://schemas.microsoft.com/office/drawing/2014/main" id="{270DEEA2-BAC0-4CA3-9551-F7617902312F}"/>
              </a:ext>
            </a:extLst>
          </p:cNvPr>
          <p:cNvSpPr>
            <a:spLocks noChangeAspect="1" noEditPoints="1"/>
          </p:cNvSpPr>
          <p:nvPr userDrawn="1"/>
        </p:nvSpPr>
        <p:spPr bwMode="auto">
          <a:xfrm>
            <a:off x="674211" y="547360"/>
            <a:ext cx="964276" cy="51227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pic>
        <p:nvPicPr>
          <p:cNvPr id="10" name="Graphic 9">
            <a:extLst>
              <a:ext uri="{FF2B5EF4-FFF2-40B4-BE49-F238E27FC236}">
                <a16:creationId xmlns:a16="http://schemas.microsoft.com/office/drawing/2014/main" id="{68845151-5250-4FB9-B9CF-09EE3E846E0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954373" y="771801"/>
            <a:ext cx="3839745" cy="366895"/>
          </a:xfrm>
          <a:prstGeom prst="rect">
            <a:avLst/>
          </a:prstGeom>
        </p:spPr>
      </p:pic>
    </p:spTree>
    <p:extLst>
      <p:ext uri="{BB962C8B-B14F-4D97-AF65-F5344CB8AC3E}">
        <p14:creationId xmlns:p14="http://schemas.microsoft.com/office/powerpoint/2010/main" val="3096865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AB7338-1BE8-4CDD-8B50-84E5304A149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6" name="Subtitle 2"/>
          <p:cNvSpPr>
            <a:spLocks noGrp="1"/>
          </p:cNvSpPr>
          <p:nvPr>
            <p:ph type="subTitle" idx="1" hasCustomPrompt="1"/>
          </p:nvPr>
        </p:nvSpPr>
        <p:spPr>
          <a:xfrm>
            <a:off x="625996" y="5142317"/>
            <a:ext cx="6318144" cy="384175"/>
          </a:xfrm>
          <a:prstGeom prst="rect">
            <a:avLst/>
          </a:prstGeom>
        </p:spPr>
        <p:txBody>
          <a:bodyPr lIns="91420" tIns="45710" rIns="91420" bIns="45710" anchor="b" anchorCtr="0">
            <a:noAutofit/>
          </a:bodyPr>
          <a:lstStyle>
            <a:lvl1pPr marL="0" indent="0" algn="l">
              <a:buNone/>
              <a:defRPr sz="2133" b="0" i="0">
                <a:solidFill>
                  <a:schemeClr val="accent4">
                    <a:lumMod val="50000"/>
                  </a:schemeClr>
                </a:solidFill>
                <a:latin typeface="+mn-lt"/>
                <a:cs typeface="CiscoSansTT ExtraLight"/>
              </a:defRPr>
            </a:lvl1pPr>
            <a:lvl2pPr marL="457119" indent="0" algn="ctr">
              <a:buNone/>
              <a:defRPr>
                <a:solidFill>
                  <a:schemeClr val="tx1">
                    <a:tint val="75000"/>
                  </a:schemeClr>
                </a:solidFill>
              </a:defRPr>
            </a:lvl2pPr>
            <a:lvl3pPr marL="914248" indent="0" algn="ctr">
              <a:buNone/>
              <a:defRPr>
                <a:solidFill>
                  <a:schemeClr val="tx1">
                    <a:tint val="75000"/>
                  </a:schemeClr>
                </a:solidFill>
              </a:defRPr>
            </a:lvl3pPr>
            <a:lvl4pPr marL="1371370" indent="0" algn="ctr">
              <a:buNone/>
              <a:defRPr>
                <a:solidFill>
                  <a:schemeClr val="tx1">
                    <a:tint val="75000"/>
                  </a:schemeClr>
                </a:solidFill>
              </a:defRPr>
            </a:lvl4pPr>
            <a:lvl5pPr marL="1828497" indent="0" algn="ctr">
              <a:buNone/>
              <a:defRPr>
                <a:solidFill>
                  <a:schemeClr val="tx1">
                    <a:tint val="75000"/>
                  </a:schemeClr>
                </a:solidFill>
              </a:defRPr>
            </a:lvl5pPr>
            <a:lvl6pPr marL="2285615" indent="0" algn="ctr">
              <a:buNone/>
              <a:defRPr>
                <a:solidFill>
                  <a:schemeClr val="tx1">
                    <a:tint val="75000"/>
                  </a:schemeClr>
                </a:solidFill>
              </a:defRPr>
            </a:lvl6pPr>
            <a:lvl7pPr marL="2742745" indent="0" algn="ctr">
              <a:buNone/>
              <a:defRPr>
                <a:solidFill>
                  <a:schemeClr val="tx1">
                    <a:tint val="75000"/>
                  </a:schemeClr>
                </a:solidFill>
              </a:defRPr>
            </a:lvl7pPr>
            <a:lvl8pPr marL="3199867" indent="0" algn="ctr">
              <a:buNone/>
              <a:defRPr>
                <a:solidFill>
                  <a:schemeClr val="tx1">
                    <a:tint val="75000"/>
                  </a:schemeClr>
                </a:solidFill>
              </a:defRPr>
            </a:lvl8pPr>
            <a:lvl9pPr marL="3656994"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625996" y="5430227"/>
            <a:ext cx="6318144" cy="384175"/>
          </a:xfrm>
          <a:prstGeom prst="rect">
            <a:avLst/>
          </a:prstGeom>
        </p:spPr>
        <p:txBody>
          <a:bodyPr lIns="91420" tIns="45710" rIns="91420" bIns="45710"/>
          <a:lstStyle>
            <a:lvl1pPr marL="0" indent="0" algn="l">
              <a:buFontTx/>
              <a:buNone/>
              <a:defRPr lang="en-US" sz="2133" b="0" i="0" kern="1200" dirty="0" smtClean="0">
                <a:solidFill>
                  <a:schemeClr val="accent4">
                    <a:lumMod val="50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625996" y="5798351"/>
            <a:ext cx="6318144" cy="384175"/>
          </a:xfrm>
          <a:prstGeom prst="rect">
            <a:avLst/>
          </a:prstGeom>
        </p:spPr>
        <p:txBody>
          <a:bodyPr lIns="91420" tIns="45710" rIns="91420" bIns="45710"/>
          <a:lstStyle>
            <a:lvl1pPr marL="0" indent="0" algn="l">
              <a:buFontTx/>
              <a:buNone/>
              <a:defRPr lang="en-US" sz="2133" b="0" i="0" kern="1200" dirty="0" smtClean="0">
                <a:solidFill>
                  <a:schemeClr val="accent4">
                    <a:lumMod val="50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617724" y="3920386"/>
            <a:ext cx="6326416"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accent4">
                    <a:lumMod val="50000"/>
                  </a:schemeClr>
                </a:solidFill>
                <a:latin typeface="+mj-lt"/>
                <a:cs typeface="CiscoSansTT ExtraLight"/>
              </a:defRPr>
            </a:lvl1pPr>
            <a:lvl2pPr marL="406355" indent="0">
              <a:buNone/>
              <a:defRPr/>
            </a:lvl2pPr>
            <a:lvl3pPr marL="569840" indent="0">
              <a:buNone/>
              <a:defRPr/>
            </a:lvl3pPr>
            <a:lvl4pPr marL="688891" indent="0">
              <a:buNone/>
              <a:defRPr/>
            </a:lvl4pPr>
            <a:lvl5pPr marL="801588" indent="0">
              <a:buNone/>
              <a:defRPr/>
            </a:lvl5pPr>
          </a:lstStyle>
          <a:p>
            <a:pPr lvl="0"/>
            <a:r>
              <a:rPr lang="en-GB"/>
              <a:t>Subtitle Goes Here</a:t>
            </a:r>
          </a:p>
        </p:txBody>
      </p:sp>
      <p:sp>
        <p:nvSpPr>
          <p:cNvPr id="20" name="Title 1"/>
          <p:cNvSpPr>
            <a:spLocks noGrp="1"/>
          </p:cNvSpPr>
          <p:nvPr>
            <p:ph type="ctrTitle" hasCustomPrompt="1"/>
          </p:nvPr>
        </p:nvSpPr>
        <p:spPr>
          <a:xfrm>
            <a:off x="567687" y="2024942"/>
            <a:ext cx="6376452" cy="1844684"/>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ExtraLight"/>
              </a:defRPr>
            </a:lvl1pPr>
          </a:lstStyle>
          <a:p>
            <a:r>
              <a:rPr lang="en-GB"/>
              <a:t>Presentation Title Goes Here</a:t>
            </a:r>
            <a:endParaRPr lang="en-US"/>
          </a:p>
        </p:txBody>
      </p:sp>
      <p:sp>
        <p:nvSpPr>
          <p:cNvPr id="5" name="Freeform 6">
            <a:extLst>
              <a:ext uri="{FF2B5EF4-FFF2-40B4-BE49-F238E27FC236}">
                <a16:creationId xmlns:a16="http://schemas.microsoft.com/office/drawing/2014/main" id="{270DEEA2-BAC0-4CA3-9551-F7617902312F}"/>
              </a:ext>
            </a:extLst>
          </p:cNvPr>
          <p:cNvSpPr>
            <a:spLocks noChangeAspect="1" noEditPoints="1"/>
          </p:cNvSpPr>
          <p:nvPr userDrawn="1"/>
        </p:nvSpPr>
        <p:spPr bwMode="auto">
          <a:xfrm>
            <a:off x="674211" y="547360"/>
            <a:ext cx="964276" cy="51227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pic>
        <p:nvPicPr>
          <p:cNvPr id="6" name="Graphic 5">
            <a:extLst>
              <a:ext uri="{FF2B5EF4-FFF2-40B4-BE49-F238E27FC236}">
                <a16:creationId xmlns:a16="http://schemas.microsoft.com/office/drawing/2014/main" id="{7E948E5C-15C8-4AE7-9655-1629CA8BB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967074" y="767510"/>
            <a:ext cx="3839745" cy="369601"/>
          </a:xfrm>
          <a:prstGeom prst="rect">
            <a:avLst/>
          </a:prstGeom>
        </p:spPr>
      </p:pic>
      <p:sp>
        <p:nvSpPr>
          <p:cNvPr id="7" name="Arc 6">
            <a:extLst>
              <a:ext uri="{FF2B5EF4-FFF2-40B4-BE49-F238E27FC236}">
                <a16:creationId xmlns:a16="http://schemas.microsoft.com/office/drawing/2014/main" id="{6512B9E3-7A06-49F6-8D61-C6C7C69C7B1B}"/>
              </a:ext>
            </a:extLst>
          </p:cNvPr>
          <p:cNvSpPr>
            <a:spLocks noChangeAspect="1"/>
          </p:cNvSpPr>
          <p:nvPr userDrawn="1"/>
        </p:nvSpPr>
        <p:spPr>
          <a:xfrm rot="20960209">
            <a:off x="7924800" y="-4257957"/>
            <a:ext cx="8534400" cy="8534400"/>
          </a:xfrm>
          <a:prstGeom prst="arc">
            <a:avLst>
              <a:gd name="adj1" fmla="val 8904187"/>
              <a:gd name="adj2" fmla="val 10600802"/>
            </a:avLst>
          </a:prstGeom>
          <a:noFill/>
          <a:ln w="152400" cap="rnd">
            <a:solidFill>
              <a:schemeClr val="accent1">
                <a:alpha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Arc 12">
            <a:extLst>
              <a:ext uri="{FF2B5EF4-FFF2-40B4-BE49-F238E27FC236}">
                <a16:creationId xmlns:a16="http://schemas.microsoft.com/office/drawing/2014/main" id="{5509D301-5D9F-486A-901F-3F0E068705F5}"/>
              </a:ext>
            </a:extLst>
          </p:cNvPr>
          <p:cNvSpPr>
            <a:spLocks noChangeAspect="1"/>
          </p:cNvSpPr>
          <p:nvPr userDrawn="1"/>
        </p:nvSpPr>
        <p:spPr>
          <a:xfrm>
            <a:off x="7924800" y="-4267200"/>
            <a:ext cx="8534400" cy="8534400"/>
          </a:xfrm>
          <a:prstGeom prst="arc">
            <a:avLst>
              <a:gd name="adj1" fmla="val 6240900"/>
              <a:gd name="adj2" fmla="val 6980042"/>
            </a:avLst>
          </a:prstGeom>
          <a:noFill/>
          <a:ln w="152400" cap="rnd">
            <a:solidFill>
              <a:schemeClr val="accent2">
                <a:alpha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Arc 7">
            <a:extLst>
              <a:ext uri="{FF2B5EF4-FFF2-40B4-BE49-F238E27FC236}">
                <a16:creationId xmlns:a16="http://schemas.microsoft.com/office/drawing/2014/main" id="{8A6B2811-9258-48D8-B78B-41EFB812F8E8}"/>
              </a:ext>
            </a:extLst>
          </p:cNvPr>
          <p:cNvSpPr/>
          <p:nvPr userDrawn="1"/>
        </p:nvSpPr>
        <p:spPr>
          <a:xfrm>
            <a:off x="10170696" y="4985453"/>
            <a:ext cx="3925941" cy="3777185"/>
          </a:xfrm>
          <a:prstGeom prst="arc">
            <a:avLst>
              <a:gd name="adj1" fmla="val 11345624"/>
              <a:gd name="adj2" fmla="val 14006512"/>
            </a:avLst>
          </a:prstGeom>
          <a:noFill/>
          <a:ln w="152400" cap="rnd">
            <a:solidFill>
              <a:schemeClr val="accent5">
                <a:alpha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546496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bg2"/>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C4CCB57B-41C4-46AB-9EE8-CBA04775A0D6}"/>
              </a:ext>
            </a:extLst>
          </p:cNvPr>
          <p:cNvSpPr>
            <a:spLocks noGrp="1"/>
          </p:cNvSpPr>
          <p:nvPr>
            <p:ph type="pic" sz="quarter" idx="15" hasCustomPrompt="1"/>
          </p:nvPr>
        </p:nvSpPr>
        <p:spPr>
          <a:xfrm>
            <a:off x="10317117" y="4968240"/>
            <a:ext cx="3779520" cy="3779520"/>
          </a:xfrm>
          <a:prstGeom prst="pie">
            <a:avLst>
              <a:gd name="adj1" fmla="val 10794593"/>
              <a:gd name="adj2" fmla="val 16177010"/>
            </a:avLst>
          </a:prstGeom>
        </p:spPr>
        <p:txBody>
          <a:bodyPr lIns="0" tIns="0" rIns="1188720" bIns="182880"/>
          <a:lstStyle>
            <a:lvl1pPr marL="0" indent="0" algn="ctr">
              <a:buNone/>
              <a:defRPr/>
            </a:lvl1pPr>
          </a:lstStyle>
          <a:p>
            <a:r>
              <a:rPr lang="en-US"/>
              <a:t>Click Icon to Add Picture</a:t>
            </a:r>
          </a:p>
        </p:txBody>
      </p:sp>
      <p:sp>
        <p:nvSpPr>
          <p:cNvPr id="3" name="Picture Placeholder 2">
            <a:extLst>
              <a:ext uri="{FF2B5EF4-FFF2-40B4-BE49-F238E27FC236}">
                <a16:creationId xmlns:a16="http://schemas.microsoft.com/office/drawing/2014/main" id="{67BCBE08-C1B6-47DC-827D-348F8BEE34FF}"/>
              </a:ext>
            </a:extLst>
          </p:cNvPr>
          <p:cNvSpPr>
            <a:spLocks noGrp="1"/>
          </p:cNvSpPr>
          <p:nvPr>
            <p:ph type="pic" sz="quarter" idx="14" hasCustomPrompt="1"/>
          </p:nvPr>
        </p:nvSpPr>
        <p:spPr>
          <a:xfrm>
            <a:off x="7924800" y="-4265437"/>
            <a:ext cx="8534400" cy="8534400"/>
          </a:xfrm>
          <a:prstGeom prst="pie">
            <a:avLst>
              <a:gd name="adj1" fmla="val 5399177"/>
              <a:gd name="adj2" fmla="val 10812355"/>
            </a:avLst>
          </a:prstGeom>
        </p:spPr>
        <p:txBody>
          <a:bodyPr lIns="182880" tIns="3291840" rIns="3017520"/>
          <a:lstStyle>
            <a:lvl1pPr marL="0" indent="0" algn="ctr">
              <a:buNone/>
              <a:defRPr/>
            </a:lvl1pPr>
          </a:lstStyle>
          <a:p>
            <a:r>
              <a:rPr lang="en-US"/>
              <a:t>Click Icon to Add Picture</a:t>
            </a:r>
          </a:p>
        </p:txBody>
      </p:sp>
      <p:sp>
        <p:nvSpPr>
          <p:cNvPr id="16" name="Subtitle 2"/>
          <p:cNvSpPr>
            <a:spLocks noGrp="1"/>
          </p:cNvSpPr>
          <p:nvPr>
            <p:ph type="subTitle" idx="1" hasCustomPrompt="1"/>
          </p:nvPr>
        </p:nvSpPr>
        <p:spPr>
          <a:xfrm>
            <a:off x="625996" y="5142317"/>
            <a:ext cx="6318144" cy="384175"/>
          </a:xfrm>
          <a:prstGeom prst="rect">
            <a:avLst/>
          </a:prstGeom>
        </p:spPr>
        <p:txBody>
          <a:bodyPr lIns="91420" tIns="45710" rIns="91420" bIns="45710" anchor="b" anchorCtr="0">
            <a:noAutofit/>
          </a:bodyPr>
          <a:lstStyle>
            <a:lvl1pPr marL="0" indent="0" algn="l">
              <a:buNone/>
              <a:defRPr sz="2133" b="0" i="0">
                <a:solidFill>
                  <a:schemeClr val="accent4">
                    <a:lumMod val="50000"/>
                  </a:schemeClr>
                </a:solidFill>
                <a:latin typeface="+mn-lt"/>
                <a:cs typeface="CiscoSansTT ExtraLight"/>
              </a:defRPr>
            </a:lvl1pPr>
            <a:lvl2pPr marL="457119" indent="0" algn="ctr">
              <a:buNone/>
              <a:defRPr>
                <a:solidFill>
                  <a:schemeClr val="tx1">
                    <a:tint val="75000"/>
                  </a:schemeClr>
                </a:solidFill>
              </a:defRPr>
            </a:lvl2pPr>
            <a:lvl3pPr marL="914248" indent="0" algn="ctr">
              <a:buNone/>
              <a:defRPr>
                <a:solidFill>
                  <a:schemeClr val="tx1">
                    <a:tint val="75000"/>
                  </a:schemeClr>
                </a:solidFill>
              </a:defRPr>
            </a:lvl3pPr>
            <a:lvl4pPr marL="1371370" indent="0" algn="ctr">
              <a:buNone/>
              <a:defRPr>
                <a:solidFill>
                  <a:schemeClr val="tx1">
                    <a:tint val="75000"/>
                  </a:schemeClr>
                </a:solidFill>
              </a:defRPr>
            </a:lvl4pPr>
            <a:lvl5pPr marL="1828497" indent="0" algn="ctr">
              <a:buNone/>
              <a:defRPr>
                <a:solidFill>
                  <a:schemeClr val="tx1">
                    <a:tint val="75000"/>
                  </a:schemeClr>
                </a:solidFill>
              </a:defRPr>
            </a:lvl5pPr>
            <a:lvl6pPr marL="2285615" indent="0" algn="ctr">
              <a:buNone/>
              <a:defRPr>
                <a:solidFill>
                  <a:schemeClr val="tx1">
                    <a:tint val="75000"/>
                  </a:schemeClr>
                </a:solidFill>
              </a:defRPr>
            </a:lvl6pPr>
            <a:lvl7pPr marL="2742745" indent="0" algn="ctr">
              <a:buNone/>
              <a:defRPr>
                <a:solidFill>
                  <a:schemeClr val="tx1">
                    <a:tint val="75000"/>
                  </a:schemeClr>
                </a:solidFill>
              </a:defRPr>
            </a:lvl7pPr>
            <a:lvl8pPr marL="3199867" indent="0" algn="ctr">
              <a:buNone/>
              <a:defRPr>
                <a:solidFill>
                  <a:schemeClr val="tx1">
                    <a:tint val="75000"/>
                  </a:schemeClr>
                </a:solidFill>
              </a:defRPr>
            </a:lvl8pPr>
            <a:lvl9pPr marL="3656994"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625996" y="5430227"/>
            <a:ext cx="6318144" cy="384175"/>
          </a:xfrm>
          <a:prstGeom prst="rect">
            <a:avLst/>
          </a:prstGeom>
        </p:spPr>
        <p:txBody>
          <a:bodyPr lIns="91420" tIns="45710" rIns="91420" bIns="45710"/>
          <a:lstStyle>
            <a:lvl1pPr marL="0" indent="0" algn="l">
              <a:buFontTx/>
              <a:buNone/>
              <a:defRPr lang="en-US" sz="2133" b="0" i="0" kern="1200" dirty="0" smtClean="0">
                <a:solidFill>
                  <a:schemeClr val="accent4">
                    <a:lumMod val="50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625996" y="5798351"/>
            <a:ext cx="6318144" cy="384175"/>
          </a:xfrm>
          <a:prstGeom prst="rect">
            <a:avLst/>
          </a:prstGeom>
        </p:spPr>
        <p:txBody>
          <a:bodyPr lIns="91420" tIns="45710" rIns="91420" bIns="45710"/>
          <a:lstStyle>
            <a:lvl1pPr marL="0" indent="0" algn="l">
              <a:buFontTx/>
              <a:buNone/>
              <a:defRPr lang="en-US" sz="2133" b="0" i="0" kern="1200" dirty="0" smtClean="0">
                <a:solidFill>
                  <a:schemeClr val="accent4">
                    <a:lumMod val="50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617724" y="3920386"/>
            <a:ext cx="6326416"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accent4">
                    <a:lumMod val="50000"/>
                  </a:schemeClr>
                </a:solidFill>
                <a:latin typeface="+mj-lt"/>
                <a:cs typeface="CiscoSansTT ExtraLight"/>
              </a:defRPr>
            </a:lvl1pPr>
            <a:lvl2pPr marL="406355" indent="0">
              <a:buNone/>
              <a:defRPr/>
            </a:lvl2pPr>
            <a:lvl3pPr marL="569840" indent="0">
              <a:buNone/>
              <a:defRPr/>
            </a:lvl3pPr>
            <a:lvl4pPr marL="688891" indent="0">
              <a:buNone/>
              <a:defRPr/>
            </a:lvl4pPr>
            <a:lvl5pPr marL="801588" indent="0">
              <a:buNone/>
              <a:defRPr/>
            </a:lvl5pPr>
          </a:lstStyle>
          <a:p>
            <a:pPr lvl="0"/>
            <a:r>
              <a:rPr lang="en-GB"/>
              <a:t>Subtitle Goes Here</a:t>
            </a:r>
          </a:p>
        </p:txBody>
      </p:sp>
      <p:sp>
        <p:nvSpPr>
          <p:cNvPr id="20" name="Title 1"/>
          <p:cNvSpPr>
            <a:spLocks noGrp="1"/>
          </p:cNvSpPr>
          <p:nvPr>
            <p:ph type="ctrTitle" hasCustomPrompt="1"/>
          </p:nvPr>
        </p:nvSpPr>
        <p:spPr>
          <a:xfrm>
            <a:off x="567687" y="2024942"/>
            <a:ext cx="6376452" cy="1844684"/>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ExtraLight"/>
              </a:defRPr>
            </a:lvl1pPr>
          </a:lstStyle>
          <a:p>
            <a:r>
              <a:rPr lang="en-GB"/>
              <a:t>Presentation Title Goes Here</a:t>
            </a:r>
            <a:endParaRPr lang="en-US"/>
          </a:p>
        </p:txBody>
      </p:sp>
      <p:sp>
        <p:nvSpPr>
          <p:cNvPr id="5" name="Freeform 6">
            <a:extLst>
              <a:ext uri="{FF2B5EF4-FFF2-40B4-BE49-F238E27FC236}">
                <a16:creationId xmlns:a16="http://schemas.microsoft.com/office/drawing/2014/main" id="{270DEEA2-BAC0-4CA3-9551-F7617902312F}"/>
              </a:ext>
            </a:extLst>
          </p:cNvPr>
          <p:cNvSpPr>
            <a:spLocks noChangeAspect="1" noEditPoints="1"/>
          </p:cNvSpPr>
          <p:nvPr userDrawn="1"/>
        </p:nvSpPr>
        <p:spPr bwMode="auto">
          <a:xfrm>
            <a:off x="674211" y="547360"/>
            <a:ext cx="964276" cy="51227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pic>
        <p:nvPicPr>
          <p:cNvPr id="6" name="Graphic 5">
            <a:extLst>
              <a:ext uri="{FF2B5EF4-FFF2-40B4-BE49-F238E27FC236}">
                <a16:creationId xmlns:a16="http://schemas.microsoft.com/office/drawing/2014/main" id="{7E948E5C-15C8-4AE7-9655-1629CA8BBF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67074" y="767510"/>
            <a:ext cx="3839745" cy="369601"/>
          </a:xfrm>
          <a:prstGeom prst="rect">
            <a:avLst/>
          </a:prstGeom>
        </p:spPr>
      </p:pic>
      <p:sp>
        <p:nvSpPr>
          <p:cNvPr id="7" name="Arc 6">
            <a:extLst>
              <a:ext uri="{FF2B5EF4-FFF2-40B4-BE49-F238E27FC236}">
                <a16:creationId xmlns:a16="http://schemas.microsoft.com/office/drawing/2014/main" id="{6512B9E3-7A06-49F6-8D61-C6C7C69C7B1B}"/>
              </a:ext>
            </a:extLst>
          </p:cNvPr>
          <p:cNvSpPr>
            <a:spLocks noChangeAspect="1"/>
          </p:cNvSpPr>
          <p:nvPr userDrawn="1"/>
        </p:nvSpPr>
        <p:spPr>
          <a:xfrm rot="20960209">
            <a:off x="7924800" y="-4257957"/>
            <a:ext cx="8534400" cy="8534400"/>
          </a:xfrm>
          <a:prstGeom prst="arc">
            <a:avLst>
              <a:gd name="adj1" fmla="val 8904187"/>
              <a:gd name="adj2" fmla="val 10600802"/>
            </a:avLst>
          </a:prstGeom>
          <a:noFill/>
          <a:ln w="152400" cap="rnd">
            <a:solidFill>
              <a:schemeClr val="accent1">
                <a:alpha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Arc 12">
            <a:extLst>
              <a:ext uri="{FF2B5EF4-FFF2-40B4-BE49-F238E27FC236}">
                <a16:creationId xmlns:a16="http://schemas.microsoft.com/office/drawing/2014/main" id="{5509D301-5D9F-486A-901F-3F0E068705F5}"/>
              </a:ext>
            </a:extLst>
          </p:cNvPr>
          <p:cNvSpPr>
            <a:spLocks noChangeAspect="1"/>
          </p:cNvSpPr>
          <p:nvPr userDrawn="1"/>
        </p:nvSpPr>
        <p:spPr>
          <a:xfrm>
            <a:off x="7924800" y="-4267200"/>
            <a:ext cx="8534400" cy="8534400"/>
          </a:xfrm>
          <a:prstGeom prst="arc">
            <a:avLst>
              <a:gd name="adj1" fmla="val 6240900"/>
              <a:gd name="adj2" fmla="val 6980042"/>
            </a:avLst>
          </a:prstGeom>
          <a:noFill/>
          <a:ln w="152400" cap="rnd">
            <a:solidFill>
              <a:schemeClr val="accent2">
                <a:alpha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Arc 7">
            <a:extLst>
              <a:ext uri="{FF2B5EF4-FFF2-40B4-BE49-F238E27FC236}">
                <a16:creationId xmlns:a16="http://schemas.microsoft.com/office/drawing/2014/main" id="{8A6B2811-9258-48D8-B78B-41EFB812F8E8}"/>
              </a:ext>
            </a:extLst>
          </p:cNvPr>
          <p:cNvSpPr/>
          <p:nvPr userDrawn="1"/>
        </p:nvSpPr>
        <p:spPr>
          <a:xfrm>
            <a:off x="10317117" y="4957950"/>
            <a:ext cx="3779520" cy="3777185"/>
          </a:xfrm>
          <a:prstGeom prst="arc">
            <a:avLst>
              <a:gd name="adj1" fmla="val 11345624"/>
              <a:gd name="adj2" fmla="val 14006512"/>
            </a:avLst>
          </a:prstGeom>
          <a:noFill/>
          <a:ln w="152400" cap="rnd">
            <a:solidFill>
              <a:schemeClr val="accent5">
                <a:alpha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072130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AB7338-1BE8-4CDD-8B50-84E5304A1490}"/>
              </a:ext>
            </a:extLst>
          </p:cNvPr>
          <p:cNvPicPr>
            <a:picLocks noChangeAspect="1"/>
          </p:cNvPicPr>
          <p:nvPr userDrawn="1"/>
        </p:nvPicPr>
        <p:blipFill>
          <a:blip r:embed="rId2"/>
          <a:srcRect/>
          <a:stretch/>
        </p:blipFill>
        <p:spPr>
          <a:xfrm>
            <a:off x="0" y="0"/>
            <a:ext cx="12192000" cy="6858000"/>
          </a:xfrm>
          <a:prstGeom prst="rect">
            <a:avLst/>
          </a:prstGeom>
        </p:spPr>
      </p:pic>
      <p:sp>
        <p:nvSpPr>
          <p:cNvPr id="14" name="Subtitle 2">
            <a:extLst>
              <a:ext uri="{FF2B5EF4-FFF2-40B4-BE49-F238E27FC236}">
                <a16:creationId xmlns:a16="http://schemas.microsoft.com/office/drawing/2014/main" id="{891CBD13-0FEA-4A0C-86CC-21A8C034EDE9}"/>
              </a:ext>
            </a:extLst>
          </p:cNvPr>
          <p:cNvSpPr>
            <a:spLocks noGrp="1"/>
          </p:cNvSpPr>
          <p:nvPr>
            <p:ph type="subTitle" idx="1" hasCustomPrompt="1"/>
          </p:nvPr>
        </p:nvSpPr>
        <p:spPr>
          <a:xfrm>
            <a:off x="625996" y="5142317"/>
            <a:ext cx="6318144" cy="384175"/>
          </a:xfrm>
          <a:prstGeom prst="rect">
            <a:avLst/>
          </a:prstGeom>
        </p:spPr>
        <p:txBody>
          <a:bodyPr lIns="91420" tIns="45710" rIns="91420" bIns="45710" anchor="b" anchorCtr="0">
            <a:noAutofit/>
          </a:bodyPr>
          <a:lstStyle>
            <a:lvl1pPr marL="0" indent="0" algn="l">
              <a:buNone/>
              <a:defRPr sz="2133" b="0" i="0">
                <a:solidFill>
                  <a:schemeClr val="tx1">
                    <a:lumMod val="10000"/>
                    <a:lumOff val="90000"/>
                  </a:schemeClr>
                </a:solidFill>
                <a:latin typeface="+mn-lt"/>
                <a:cs typeface="CiscoSansTT ExtraLight"/>
              </a:defRPr>
            </a:lvl1pPr>
            <a:lvl2pPr marL="457119" indent="0" algn="ctr">
              <a:buNone/>
              <a:defRPr>
                <a:solidFill>
                  <a:schemeClr val="tx1">
                    <a:tint val="75000"/>
                  </a:schemeClr>
                </a:solidFill>
              </a:defRPr>
            </a:lvl2pPr>
            <a:lvl3pPr marL="914248" indent="0" algn="ctr">
              <a:buNone/>
              <a:defRPr>
                <a:solidFill>
                  <a:schemeClr val="tx1">
                    <a:tint val="75000"/>
                  </a:schemeClr>
                </a:solidFill>
              </a:defRPr>
            </a:lvl3pPr>
            <a:lvl4pPr marL="1371370" indent="0" algn="ctr">
              <a:buNone/>
              <a:defRPr>
                <a:solidFill>
                  <a:schemeClr val="tx1">
                    <a:tint val="75000"/>
                  </a:schemeClr>
                </a:solidFill>
              </a:defRPr>
            </a:lvl4pPr>
            <a:lvl5pPr marL="1828497" indent="0" algn="ctr">
              <a:buNone/>
              <a:defRPr>
                <a:solidFill>
                  <a:schemeClr val="tx1">
                    <a:tint val="75000"/>
                  </a:schemeClr>
                </a:solidFill>
              </a:defRPr>
            </a:lvl5pPr>
            <a:lvl6pPr marL="2285615" indent="0" algn="ctr">
              <a:buNone/>
              <a:defRPr>
                <a:solidFill>
                  <a:schemeClr val="tx1">
                    <a:tint val="75000"/>
                  </a:schemeClr>
                </a:solidFill>
              </a:defRPr>
            </a:lvl6pPr>
            <a:lvl7pPr marL="2742745" indent="0" algn="ctr">
              <a:buNone/>
              <a:defRPr>
                <a:solidFill>
                  <a:schemeClr val="tx1">
                    <a:tint val="75000"/>
                  </a:schemeClr>
                </a:solidFill>
              </a:defRPr>
            </a:lvl7pPr>
            <a:lvl8pPr marL="3199867" indent="0" algn="ctr">
              <a:buNone/>
              <a:defRPr>
                <a:solidFill>
                  <a:schemeClr val="tx1">
                    <a:tint val="75000"/>
                  </a:schemeClr>
                </a:solidFill>
              </a:defRPr>
            </a:lvl8pPr>
            <a:lvl9pPr marL="3656994" indent="0" algn="ctr">
              <a:buNone/>
              <a:defRPr>
                <a:solidFill>
                  <a:schemeClr val="tx1">
                    <a:tint val="75000"/>
                  </a:schemeClr>
                </a:solidFill>
              </a:defRPr>
            </a:lvl9pPr>
          </a:lstStyle>
          <a:p>
            <a:r>
              <a:rPr lang="en-GB"/>
              <a:t>Speaker Name</a:t>
            </a:r>
            <a:endParaRPr lang="en-US"/>
          </a:p>
        </p:txBody>
      </p:sp>
      <p:sp>
        <p:nvSpPr>
          <p:cNvPr id="15" name="Text Placeholder 38">
            <a:extLst>
              <a:ext uri="{FF2B5EF4-FFF2-40B4-BE49-F238E27FC236}">
                <a16:creationId xmlns:a16="http://schemas.microsoft.com/office/drawing/2014/main" id="{C1376E58-36CA-43AE-8216-EF3E78F1273D}"/>
              </a:ext>
            </a:extLst>
          </p:cNvPr>
          <p:cNvSpPr>
            <a:spLocks noGrp="1"/>
          </p:cNvSpPr>
          <p:nvPr>
            <p:ph type="body" sz="quarter" idx="11" hasCustomPrompt="1"/>
          </p:nvPr>
        </p:nvSpPr>
        <p:spPr>
          <a:xfrm>
            <a:off x="625996" y="5430227"/>
            <a:ext cx="6318144" cy="384175"/>
          </a:xfrm>
          <a:prstGeom prst="rect">
            <a:avLst/>
          </a:prstGeom>
        </p:spPr>
        <p:txBody>
          <a:bodyPr lIns="91420" tIns="45710" rIns="91420" bIns="45710"/>
          <a:lstStyle>
            <a:lvl1pPr marL="0" indent="0" algn="l">
              <a:buFontTx/>
              <a:buNone/>
              <a:defRPr lang="en-US" sz="2133" b="0" i="0" kern="1200" dirty="0" smtClean="0">
                <a:solidFill>
                  <a:schemeClr val="tx1">
                    <a:lumMod val="10000"/>
                    <a:lumOff val="90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Speaker Title</a:t>
            </a:r>
          </a:p>
        </p:txBody>
      </p:sp>
      <p:sp>
        <p:nvSpPr>
          <p:cNvPr id="21" name="Text Placeholder 40">
            <a:extLst>
              <a:ext uri="{FF2B5EF4-FFF2-40B4-BE49-F238E27FC236}">
                <a16:creationId xmlns:a16="http://schemas.microsoft.com/office/drawing/2014/main" id="{E1A95A11-482A-4717-A4C5-5BB8892A8BE7}"/>
              </a:ext>
            </a:extLst>
          </p:cNvPr>
          <p:cNvSpPr>
            <a:spLocks noGrp="1"/>
          </p:cNvSpPr>
          <p:nvPr>
            <p:ph type="body" sz="quarter" idx="12" hasCustomPrompt="1"/>
          </p:nvPr>
        </p:nvSpPr>
        <p:spPr>
          <a:xfrm>
            <a:off x="625996" y="5798351"/>
            <a:ext cx="6318144" cy="384175"/>
          </a:xfrm>
          <a:prstGeom prst="rect">
            <a:avLst/>
          </a:prstGeom>
        </p:spPr>
        <p:txBody>
          <a:bodyPr lIns="91420" tIns="45710" rIns="91420" bIns="45710"/>
          <a:lstStyle>
            <a:lvl1pPr marL="0" indent="0" algn="l">
              <a:buFontTx/>
              <a:buNone/>
              <a:defRPr lang="en-US" sz="2133" b="0" i="0" kern="1200" dirty="0" smtClean="0">
                <a:solidFill>
                  <a:schemeClr val="tx1">
                    <a:lumMod val="10000"/>
                    <a:lumOff val="90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Date</a:t>
            </a:r>
          </a:p>
        </p:txBody>
      </p:sp>
      <p:sp>
        <p:nvSpPr>
          <p:cNvPr id="22" name="Text Placeholder 2">
            <a:extLst>
              <a:ext uri="{FF2B5EF4-FFF2-40B4-BE49-F238E27FC236}">
                <a16:creationId xmlns:a16="http://schemas.microsoft.com/office/drawing/2014/main" id="{8413D567-1E04-4B9B-B82F-0D45D047D5D1}"/>
              </a:ext>
            </a:extLst>
          </p:cNvPr>
          <p:cNvSpPr>
            <a:spLocks noGrp="1"/>
          </p:cNvSpPr>
          <p:nvPr>
            <p:ph type="body" sz="quarter" idx="13" hasCustomPrompt="1"/>
          </p:nvPr>
        </p:nvSpPr>
        <p:spPr>
          <a:xfrm>
            <a:off x="617724" y="3920386"/>
            <a:ext cx="6326416"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2">
                    <a:lumMod val="95000"/>
                  </a:schemeClr>
                </a:solidFill>
                <a:latin typeface="+mj-lt"/>
                <a:cs typeface="CiscoSansTT ExtraLight"/>
              </a:defRPr>
            </a:lvl1pPr>
            <a:lvl2pPr marL="406355" indent="0">
              <a:buNone/>
              <a:defRPr/>
            </a:lvl2pPr>
            <a:lvl3pPr marL="569840" indent="0">
              <a:buNone/>
              <a:defRPr/>
            </a:lvl3pPr>
            <a:lvl4pPr marL="688891" indent="0">
              <a:buNone/>
              <a:defRPr/>
            </a:lvl4pPr>
            <a:lvl5pPr marL="801588" indent="0">
              <a:buNone/>
              <a:defRPr/>
            </a:lvl5pPr>
          </a:lstStyle>
          <a:p>
            <a:pPr lvl="0"/>
            <a:r>
              <a:rPr lang="en-GB"/>
              <a:t>Subtitle Goes Here</a:t>
            </a:r>
          </a:p>
        </p:txBody>
      </p:sp>
      <p:sp>
        <p:nvSpPr>
          <p:cNvPr id="23" name="Title 1">
            <a:extLst>
              <a:ext uri="{FF2B5EF4-FFF2-40B4-BE49-F238E27FC236}">
                <a16:creationId xmlns:a16="http://schemas.microsoft.com/office/drawing/2014/main" id="{658CB424-7C1E-473C-A847-38BBF5DAA959}"/>
              </a:ext>
            </a:extLst>
          </p:cNvPr>
          <p:cNvSpPr>
            <a:spLocks noGrp="1"/>
          </p:cNvSpPr>
          <p:nvPr>
            <p:ph type="ctrTitle" hasCustomPrompt="1"/>
          </p:nvPr>
        </p:nvSpPr>
        <p:spPr>
          <a:xfrm>
            <a:off x="567687" y="2024942"/>
            <a:ext cx="6376452" cy="1844684"/>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accent1"/>
                </a:solidFill>
                <a:latin typeface="+mj-lt"/>
                <a:cs typeface="CiscoSansTT ExtraLight"/>
              </a:defRPr>
            </a:lvl1pPr>
          </a:lstStyle>
          <a:p>
            <a:r>
              <a:rPr lang="en-GB"/>
              <a:t>Presentation Title Goes Here</a:t>
            </a:r>
            <a:endParaRPr lang="en-US"/>
          </a:p>
        </p:txBody>
      </p:sp>
      <p:sp>
        <p:nvSpPr>
          <p:cNvPr id="24" name="Freeform 6">
            <a:extLst>
              <a:ext uri="{FF2B5EF4-FFF2-40B4-BE49-F238E27FC236}">
                <a16:creationId xmlns:a16="http://schemas.microsoft.com/office/drawing/2014/main" id="{05C99545-6CB6-47A9-A95F-3CC7D2C0556E}"/>
              </a:ext>
            </a:extLst>
          </p:cNvPr>
          <p:cNvSpPr>
            <a:spLocks noChangeAspect="1" noEditPoints="1"/>
          </p:cNvSpPr>
          <p:nvPr userDrawn="1"/>
        </p:nvSpPr>
        <p:spPr bwMode="auto">
          <a:xfrm>
            <a:off x="674211" y="547360"/>
            <a:ext cx="964276" cy="51227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2" name="Arc 1">
            <a:extLst>
              <a:ext uri="{FF2B5EF4-FFF2-40B4-BE49-F238E27FC236}">
                <a16:creationId xmlns:a16="http://schemas.microsoft.com/office/drawing/2014/main" id="{5C2CC28B-3B14-4E48-A993-1A4057617F9E}"/>
              </a:ext>
            </a:extLst>
          </p:cNvPr>
          <p:cNvSpPr/>
          <p:nvPr userDrawn="1"/>
        </p:nvSpPr>
        <p:spPr>
          <a:xfrm>
            <a:off x="7874326" y="-1347536"/>
            <a:ext cx="8435111" cy="8435111"/>
          </a:xfrm>
          <a:prstGeom prst="arc">
            <a:avLst>
              <a:gd name="adj1" fmla="val 10187853"/>
              <a:gd name="adj2" fmla="val 12874954"/>
            </a:avLst>
          </a:prstGeom>
          <a:noFill/>
          <a:ln w="152400" cap="rnd">
            <a:solidFill>
              <a:schemeClr val="accent2">
                <a:alpha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Arc 25">
            <a:extLst>
              <a:ext uri="{FF2B5EF4-FFF2-40B4-BE49-F238E27FC236}">
                <a16:creationId xmlns:a16="http://schemas.microsoft.com/office/drawing/2014/main" id="{7715A2A7-5E1A-4CF2-A1BF-6AA80A6AF5CF}"/>
              </a:ext>
            </a:extLst>
          </p:cNvPr>
          <p:cNvSpPr/>
          <p:nvPr userDrawn="1"/>
        </p:nvSpPr>
        <p:spPr>
          <a:xfrm rot="17070316">
            <a:off x="7899725" y="-1347537"/>
            <a:ext cx="8435111" cy="8435111"/>
          </a:xfrm>
          <a:prstGeom prst="arc">
            <a:avLst>
              <a:gd name="adj1" fmla="val 12685505"/>
              <a:gd name="adj2" fmla="val 13276012"/>
            </a:avLst>
          </a:prstGeom>
          <a:noFill/>
          <a:ln w="152400" cap="rnd">
            <a:solidFill>
              <a:schemeClr val="accent1">
                <a:alpha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2" name="Graphic 11">
            <a:extLst>
              <a:ext uri="{FF2B5EF4-FFF2-40B4-BE49-F238E27FC236}">
                <a16:creationId xmlns:a16="http://schemas.microsoft.com/office/drawing/2014/main" id="{34F3EFA3-F401-4EEA-AB72-555962A16E3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954373" y="771801"/>
            <a:ext cx="3839745" cy="366895"/>
          </a:xfrm>
          <a:prstGeom prst="rect">
            <a:avLst/>
          </a:prstGeom>
        </p:spPr>
      </p:pic>
    </p:spTree>
    <p:extLst>
      <p:ext uri="{BB962C8B-B14F-4D97-AF65-F5344CB8AC3E}">
        <p14:creationId xmlns:p14="http://schemas.microsoft.com/office/powerpoint/2010/main" val="4242466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2564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252D15-F6DC-4380-A19F-218B84449B8B}"/>
              </a:ext>
            </a:extLst>
          </p:cNvPr>
          <p:cNvSpPr/>
          <p:nvPr userDrawn="1"/>
        </p:nvSpPr>
        <p:spPr>
          <a:xfrm>
            <a:off x="0" y="0"/>
            <a:ext cx="1219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Picture Placeholder 5">
            <a:extLst>
              <a:ext uri="{FF2B5EF4-FFF2-40B4-BE49-F238E27FC236}">
                <a16:creationId xmlns:a16="http://schemas.microsoft.com/office/drawing/2014/main" id="{DF0B7BF4-27DE-498E-A983-9987AAF20654}"/>
              </a:ext>
            </a:extLst>
          </p:cNvPr>
          <p:cNvSpPr>
            <a:spLocks noGrp="1"/>
          </p:cNvSpPr>
          <p:nvPr>
            <p:ph type="pic" sz="quarter" idx="14" hasCustomPrompt="1"/>
          </p:nvPr>
        </p:nvSpPr>
        <p:spPr>
          <a:xfrm>
            <a:off x="7973567" y="-1348416"/>
            <a:ext cx="8436864" cy="8436864"/>
          </a:xfrm>
          <a:prstGeom prst="pie">
            <a:avLst>
              <a:gd name="adj1" fmla="val 5402435"/>
              <a:gd name="adj2" fmla="val 16200000"/>
            </a:avLst>
          </a:prstGeom>
        </p:spPr>
        <p:txBody>
          <a:bodyPr tIns="1920240" rIns="3017520"/>
          <a:lstStyle>
            <a:lvl1pPr marL="0" indent="0" algn="ctr">
              <a:buNone/>
              <a:defRPr sz="2400">
                <a:solidFill>
                  <a:schemeClr val="bg2">
                    <a:lumMod val="85000"/>
                  </a:schemeClr>
                </a:solidFill>
              </a:defRPr>
            </a:lvl1pPr>
          </a:lstStyle>
          <a:p>
            <a:r>
              <a:rPr lang="en-US"/>
              <a:t>Click Icon to Add Picture</a:t>
            </a:r>
          </a:p>
        </p:txBody>
      </p:sp>
      <p:sp>
        <p:nvSpPr>
          <p:cNvPr id="14" name="Subtitle 2">
            <a:extLst>
              <a:ext uri="{FF2B5EF4-FFF2-40B4-BE49-F238E27FC236}">
                <a16:creationId xmlns:a16="http://schemas.microsoft.com/office/drawing/2014/main" id="{891CBD13-0FEA-4A0C-86CC-21A8C034EDE9}"/>
              </a:ext>
            </a:extLst>
          </p:cNvPr>
          <p:cNvSpPr>
            <a:spLocks noGrp="1"/>
          </p:cNvSpPr>
          <p:nvPr>
            <p:ph type="subTitle" idx="1" hasCustomPrompt="1"/>
          </p:nvPr>
        </p:nvSpPr>
        <p:spPr>
          <a:xfrm>
            <a:off x="625996" y="5142317"/>
            <a:ext cx="6318144" cy="384175"/>
          </a:xfrm>
          <a:prstGeom prst="rect">
            <a:avLst/>
          </a:prstGeom>
        </p:spPr>
        <p:txBody>
          <a:bodyPr lIns="91420" tIns="45710" rIns="91420" bIns="45710" anchor="b" anchorCtr="0">
            <a:noAutofit/>
          </a:bodyPr>
          <a:lstStyle>
            <a:lvl1pPr marL="0" indent="0" algn="l">
              <a:buNone/>
              <a:defRPr sz="2133" b="0" i="0">
                <a:solidFill>
                  <a:schemeClr val="tx1">
                    <a:lumMod val="10000"/>
                    <a:lumOff val="90000"/>
                  </a:schemeClr>
                </a:solidFill>
                <a:latin typeface="+mn-lt"/>
                <a:cs typeface="CiscoSansTT ExtraLight"/>
              </a:defRPr>
            </a:lvl1pPr>
            <a:lvl2pPr marL="457119" indent="0" algn="ctr">
              <a:buNone/>
              <a:defRPr>
                <a:solidFill>
                  <a:schemeClr val="tx1">
                    <a:tint val="75000"/>
                  </a:schemeClr>
                </a:solidFill>
              </a:defRPr>
            </a:lvl2pPr>
            <a:lvl3pPr marL="914248" indent="0" algn="ctr">
              <a:buNone/>
              <a:defRPr>
                <a:solidFill>
                  <a:schemeClr val="tx1">
                    <a:tint val="75000"/>
                  </a:schemeClr>
                </a:solidFill>
              </a:defRPr>
            </a:lvl3pPr>
            <a:lvl4pPr marL="1371370" indent="0" algn="ctr">
              <a:buNone/>
              <a:defRPr>
                <a:solidFill>
                  <a:schemeClr val="tx1">
                    <a:tint val="75000"/>
                  </a:schemeClr>
                </a:solidFill>
              </a:defRPr>
            </a:lvl4pPr>
            <a:lvl5pPr marL="1828497" indent="0" algn="ctr">
              <a:buNone/>
              <a:defRPr>
                <a:solidFill>
                  <a:schemeClr val="tx1">
                    <a:tint val="75000"/>
                  </a:schemeClr>
                </a:solidFill>
              </a:defRPr>
            </a:lvl5pPr>
            <a:lvl6pPr marL="2285615" indent="0" algn="ctr">
              <a:buNone/>
              <a:defRPr>
                <a:solidFill>
                  <a:schemeClr val="tx1">
                    <a:tint val="75000"/>
                  </a:schemeClr>
                </a:solidFill>
              </a:defRPr>
            </a:lvl6pPr>
            <a:lvl7pPr marL="2742745" indent="0" algn="ctr">
              <a:buNone/>
              <a:defRPr>
                <a:solidFill>
                  <a:schemeClr val="tx1">
                    <a:tint val="75000"/>
                  </a:schemeClr>
                </a:solidFill>
              </a:defRPr>
            </a:lvl7pPr>
            <a:lvl8pPr marL="3199867" indent="0" algn="ctr">
              <a:buNone/>
              <a:defRPr>
                <a:solidFill>
                  <a:schemeClr val="tx1">
                    <a:tint val="75000"/>
                  </a:schemeClr>
                </a:solidFill>
              </a:defRPr>
            </a:lvl8pPr>
            <a:lvl9pPr marL="3656994" indent="0" algn="ctr">
              <a:buNone/>
              <a:defRPr>
                <a:solidFill>
                  <a:schemeClr val="tx1">
                    <a:tint val="75000"/>
                  </a:schemeClr>
                </a:solidFill>
              </a:defRPr>
            </a:lvl9pPr>
          </a:lstStyle>
          <a:p>
            <a:r>
              <a:rPr lang="en-GB"/>
              <a:t>Speaker Name</a:t>
            </a:r>
            <a:endParaRPr lang="en-US"/>
          </a:p>
        </p:txBody>
      </p:sp>
      <p:sp>
        <p:nvSpPr>
          <p:cNvPr id="15" name="Text Placeholder 38">
            <a:extLst>
              <a:ext uri="{FF2B5EF4-FFF2-40B4-BE49-F238E27FC236}">
                <a16:creationId xmlns:a16="http://schemas.microsoft.com/office/drawing/2014/main" id="{C1376E58-36CA-43AE-8216-EF3E78F1273D}"/>
              </a:ext>
            </a:extLst>
          </p:cNvPr>
          <p:cNvSpPr>
            <a:spLocks noGrp="1"/>
          </p:cNvSpPr>
          <p:nvPr>
            <p:ph type="body" sz="quarter" idx="11" hasCustomPrompt="1"/>
          </p:nvPr>
        </p:nvSpPr>
        <p:spPr>
          <a:xfrm>
            <a:off x="625996" y="5430227"/>
            <a:ext cx="6318144" cy="384175"/>
          </a:xfrm>
          <a:prstGeom prst="rect">
            <a:avLst/>
          </a:prstGeom>
        </p:spPr>
        <p:txBody>
          <a:bodyPr lIns="91420" tIns="45710" rIns="91420" bIns="45710"/>
          <a:lstStyle>
            <a:lvl1pPr marL="0" indent="0" algn="l">
              <a:buFontTx/>
              <a:buNone/>
              <a:defRPr lang="en-US" sz="2133" b="0" i="0" kern="1200" dirty="0" smtClean="0">
                <a:solidFill>
                  <a:schemeClr val="tx1">
                    <a:lumMod val="10000"/>
                    <a:lumOff val="90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Speaker Title</a:t>
            </a:r>
          </a:p>
        </p:txBody>
      </p:sp>
      <p:sp>
        <p:nvSpPr>
          <p:cNvPr id="21" name="Text Placeholder 40">
            <a:extLst>
              <a:ext uri="{FF2B5EF4-FFF2-40B4-BE49-F238E27FC236}">
                <a16:creationId xmlns:a16="http://schemas.microsoft.com/office/drawing/2014/main" id="{E1A95A11-482A-4717-A4C5-5BB8892A8BE7}"/>
              </a:ext>
            </a:extLst>
          </p:cNvPr>
          <p:cNvSpPr>
            <a:spLocks noGrp="1"/>
          </p:cNvSpPr>
          <p:nvPr>
            <p:ph type="body" sz="quarter" idx="12" hasCustomPrompt="1"/>
          </p:nvPr>
        </p:nvSpPr>
        <p:spPr>
          <a:xfrm>
            <a:off x="625996" y="5798351"/>
            <a:ext cx="6318144" cy="384175"/>
          </a:xfrm>
          <a:prstGeom prst="rect">
            <a:avLst/>
          </a:prstGeom>
        </p:spPr>
        <p:txBody>
          <a:bodyPr lIns="91420" tIns="45710" rIns="91420" bIns="45710"/>
          <a:lstStyle>
            <a:lvl1pPr marL="0" indent="0" algn="l">
              <a:buFontTx/>
              <a:buNone/>
              <a:defRPr lang="en-US" sz="2133" b="0" i="0" kern="1200" dirty="0" smtClean="0">
                <a:solidFill>
                  <a:schemeClr val="tx1">
                    <a:lumMod val="10000"/>
                    <a:lumOff val="90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Date</a:t>
            </a:r>
          </a:p>
        </p:txBody>
      </p:sp>
      <p:sp>
        <p:nvSpPr>
          <p:cNvPr id="22" name="Text Placeholder 2">
            <a:extLst>
              <a:ext uri="{FF2B5EF4-FFF2-40B4-BE49-F238E27FC236}">
                <a16:creationId xmlns:a16="http://schemas.microsoft.com/office/drawing/2014/main" id="{8413D567-1E04-4B9B-B82F-0D45D047D5D1}"/>
              </a:ext>
            </a:extLst>
          </p:cNvPr>
          <p:cNvSpPr>
            <a:spLocks noGrp="1"/>
          </p:cNvSpPr>
          <p:nvPr>
            <p:ph type="body" sz="quarter" idx="13" hasCustomPrompt="1"/>
          </p:nvPr>
        </p:nvSpPr>
        <p:spPr>
          <a:xfrm>
            <a:off x="617724" y="3920386"/>
            <a:ext cx="6326416"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2">
                    <a:lumMod val="95000"/>
                  </a:schemeClr>
                </a:solidFill>
                <a:latin typeface="+mj-lt"/>
                <a:cs typeface="CiscoSansTT ExtraLight"/>
              </a:defRPr>
            </a:lvl1pPr>
            <a:lvl2pPr marL="406355" indent="0">
              <a:buNone/>
              <a:defRPr/>
            </a:lvl2pPr>
            <a:lvl3pPr marL="569840" indent="0">
              <a:buNone/>
              <a:defRPr/>
            </a:lvl3pPr>
            <a:lvl4pPr marL="688891" indent="0">
              <a:buNone/>
              <a:defRPr/>
            </a:lvl4pPr>
            <a:lvl5pPr marL="801588" indent="0">
              <a:buNone/>
              <a:defRPr/>
            </a:lvl5pPr>
          </a:lstStyle>
          <a:p>
            <a:pPr lvl="0"/>
            <a:r>
              <a:rPr lang="en-GB"/>
              <a:t>Subtitle Goes Here</a:t>
            </a:r>
          </a:p>
        </p:txBody>
      </p:sp>
      <p:sp>
        <p:nvSpPr>
          <p:cNvPr id="23" name="Title 1">
            <a:extLst>
              <a:ext uri="{FF2B5EF4-FFF2-40B4-BE49-F238E27FC236}">
                <a16:creationId xmlns:a16="http://schemas.microsoft.com/office/drawing/2014/main" id="{658CB424-7C1E-473C-A847-38BBF5DAA959}"/>
              </a:ext>
            </a:extLst>
          </p:cNvPr>
          <p:cNvSpPr>
            <a:spLocks noGrp="1"/>
          </p:cNvSpPr>
          <p:nvPr>
            <p:ph type="ctrTitle" hasCustomPrompt="1"/>
          </p:nvPr>
        </p:nvSpPr>
        <p:spPr>
          <a:xfrm>
            <a:off x="567687" y="2024942"/>
            <a:ext cx="6376452" cy="1844684"/>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accent1"/>
                </a:solidFill>
                <a:latin typeface="+mj-lt"/>
                <a:cs typeface="CiscoSansTT ExtraLight"/>
              </a:defRPr>
            </a:lvl1pPr>
          </a:lstStyle>
          <a:p>
            <a:r>
              <a:rPr lang="en-GB"/>
              <a:t>Presentation Title Goes Here</a:t>
            </a:r>
            <a:endParaRPr lang="en-US"/>
          </a:p>
        </p:txBody>
      </p:sp>
      <p:sp>
        <p:nvSpPr>
          <p:cNvPr id="24" name="Freeform 6">
            <a:extLst>
              <a:ext uri="{FF2B5EF4-FFF2-40B4-BE49-F238E27FC236}">
                <a16:creationId xmlns:a16="http://schemas.microsoft.com/office/drawing/2014/main" id="{05C99545-6CB6-47A9-A95F-3CC7D2C0556E}"/>
              </a:ext>
            </a:extLst>
          </p:cNvPr>
          <p:cNvSpPr>
            <a:spLocks noChangeAspect="1" noEditPoints="1"/>
          </p:cNvSpPr>
          <p:nvPr userDrawn="1"/>
        </p:nvSpPr>
        <p:spPr bwMode="auto">
          <a:xfrm>
            <a:off x="674211" y="547360"/>
            <a:ext cx="964276" cy="51227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2" name="Arc 1">
            <a:extLst>
              <a:ext uri="{FF2B5EF4-FFF2-40B4-BE49-F238E27FC236}">
                <a16:creationId xmlns:a16="http://schemas.microsoft.com/office/drawing/2014/main" id="{5C2CC28B-3B14-4E48-A993-1A4057617F9E}"/>
              </a:ext>
            </a:extLst>
          </p:cNvPr>
          <p:cNvSpPr/>
          <p:nvPr userDrawn="1"/>
        </p:nvSpPr>
        <p:spPr>
          <a:xfrm>
            <a:off x="7974446" y="-1347537"/>
            <a:ext cx="8435111" cy="8435111"/>
          </a:xfrm>
          <a:prstGeom prst="arc">
            <a:avLst>
              <a:gd name="adj1" fmla="val 10187853"/>
              <a:gd name="adj2" fmla="val 12874954"/>
            </a:avLst>
          </a:prstGeom>
          <a:noFill/>
          <a:ln w="152400" cap="rnd">
            <a:solidFill>
              <a:schemeClr val="accent2">
                <a:alpha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Arc 25">
            <a:extLst>
              <a:ext uri="{FF2B5EF4-FFF2-40B4-BE49-F238E27FC236}">
                <a16:creationId xmlns:a16="http://schemas.microsoft.com/office/drawing/2014/main" id="{7715A2A7-5E1A-4CF2-A1BF-6AA80A6AF5CF}"/>
              </a:ext>
            </a:extLst>
          </p:cNvPr>
          <p:cNvSpPr/>
          <p:nvPr userDrawn="1"/>
        </p:nvSpPr>
        <p:spPr>
          <a:xfrm rot="17070316">
            <a:off x="7974446" y="-1347537"/>
            <a:ext cx="8435111" cy="8435111"/>
          </a:xfrm>
          <a:prstGeom prst="arc">
            <a:avLst>
              <a:gd name="adj1" fmla="val 12685505"/>
              <a:gd name="adj2" fmla="val 13276012"/>
            </a:avLst>
          </a:prstGeom>
          <a:noFill/>
          <a:ln w="152400" cap="rnd">
            <a:solidFill>
              <a:schemeClr val="accent1">
                <a:alpha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6" name="Graphic 15">
            <a:extLst>
              <a:ext uri="{FF2B5EF4-FFF2-40B4-BE49-F238E27FC236}">
                <a16:creationId xmlns:a16="http://schemas.microsoft.com/office/drawing/2014/main" id="{1A2B1C65-FC40-462F-92F2-547DCE4918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54373" y="771801"/>
            <a:ext cx="3839745" cy="366895"/>
          </a:xfrm>
          <a:prstGeom prst="rect">
            <a:avLst/>
          </a:prstGeom>
        </p:spPr>
      </p:pic>
    </p:spTree>
    <p:extLst>
      <p:ext uri="{BB962C8B-B14F-4D97-AF65-F5344CB8AC3E}">
        <p14:creationId xmlns:p14="http://schemas.microsoft.com/office/powerpoint/2010/main" val="38791228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AB7338-1BE8-4CDD-8B50-84E5304A1490}"/>
              </a:ext>
            </a:extLst>
          </p:cNvPr>
          <p:cNvPicPr>
            <a:picLocks noChangeAspect="1"/>
          </p:cNvPicPr>
          <p:nvPr userDrawn="1"/>
        </p:nvPicPr>
        <p:blipFill>
          <a:blip r:embed="rId2"/>
          <a:srcRect/>
          <a:stretch/>
        </p:blipFill>
        <p:spPr>
          <a:xfrm>
            <a:off x="0" y="0"/>
            <a:ext cx="12192000" cy="6858000"/>
          </a:xfrm>
          <a:prstGeom prst="rect">
            <a:avLst/>
          </a:prstGeom>
        </p:spPr>
      </p:pic>
      <p:sp>
        <p:nvSpPr>
          <p:cNvPr id="16" name="Subtitle 2"/>
          <p:cNvSpPr>
            <a:spLocks noGrp="1"/>
          </p:cNvSpPr>
          <p:nvPr>
            <p:ph type="subTitle" idx="1" hasCustomPrompt="1"/>
          </p:nvPr>
        </p:nvSpPr>
        <p:spPr>
          <a:xfrm>
            <a:off x="625996" y="5142317"/>
            <a:ext cx="6318144" cy="384175"/>
          </a:xfrm>
          <a:prstGeom prst="rect">
            <a:avLst/>
          </a:prstGeom>
        </p:spPr>
        <p:txBody>
          <a:bodyPr lIns="91420" tIns="45710" rIns="91420" bIns="45710" anchor="b" anchorCtr="0">
            <a:noAutofit/>
          </a:bodyPr>
          <a:lstStyle>
            <a:lvl1pPr marL="0" indent="0" algn="l">
              <a:buNone/>
              <a:defRPr sz="2133" b="0" i="0">
                <a:solidFill>
                  <a:schemeClr val="accent4">
                    <a:lumMod val="50000"/>
                  </a:schemeClr>
                </a:solidFill>
                <a:latin typeface="+mn-lt"/>
                <a:cs typeface="CiscoSansTT ExtraLight"/>
              </a:defRPr>
            </a:lvl1pPr>
            <a:lvl2pPr marL="457119" indent="0" algn="ctr">
              <a:buNone/>
              <a:defRPr>
                <a:solidFill>
                  <a:schemeClr val="tx1">
                    <a:tint val="75000"/>
                  </a:schemeClr>
                </a:solidFill>
              </a:defRPr>
            </a:lvl2pPr>
            <a:lvl3pPr marL="914248" indent="0" algn="ctr">
              <a:buNone/>
              <a:defRPr>
                <a:solidFill>
                  <a:schemeClr val="tx1">
                    <a:tint val="75000"/>
                  </a:schemeClr>
                </a:solidFill>
              </a:defRPr>
            </a:lvl3pPr>
            <a:lvl4pPr marL="1371370" indent="0" algn="ctr">
              <a:buNone/>
              <a:defRPr>
                <a:solidFill>
                  <a:schemeClr val="tx1">
                    <a:tint val="75000"/>
                  </a:schemeClr>
                </a:solidFill>
              </a:defRPr>
            </a:lvl4pPr>
            <a:lvl5pPr marL="1828497" indent="0" algn="ctr">
              <a:buNone/>
              <a:defRPr>
                <a:solidFill>
                  <a:schemeClr val="tx1">
                    <a:tint val="75000"/>
                  </a:schemeClr>
                </a:solidFill>
              </a:defRPr>
            </a:lvl5pPr>
            <a:lvl6pPr marL="2285615" indent="0" algn="ctr">
              <a:buNone/>
              <a:defRPr>
                <a:solidFill>
                  <a:schemeClr val="tx1">
                    <a:tint val="75000"/>
                  </a:schemeClr>
                </a:solidFill>
              </a:defRPr>
            </a:lvl6pPr>
            <a:lvl7pPr marL="2742745" indent="0" algn="ctr">
              <a:buNone/>
              <a:defRPr>
                <a:solidFill>
                  <a:schemeClr val="tx1">
                    <a:tint val="75000"/>
                  </a:schemeClr>
                </a:solidFill>
              </a:defRPr>
            </a:lvl7pPr>
            <a:lvl8pPr marL="3199867" indent="0" algn="ctr">
              <a:buNone/>
              <a:defRPr>
                <a:solidFill>
                  <a:schemeClr val="tx1">
                    <a:tint val="75000"/>
                  </a:schemeClr>
                </a:solidFill>
              </a:defRPr>
            </a:lvl8pPr>
            <a:lvl9pPr marL="3656994"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625996" y="5430227"/>
            <a:ext cx="6318144" cy="384175"/>
          </a:xfrm>
          <a:prstGeom prst="rect">
            <a:avLst/>
          </a:prstGeom>
        </p:spPr>
        <p:txBody>
          <a:bodyPr lIns="91420" tIns="45710" rIns="91420" bIns="45710"/>
          <a:lstStyle>
            <a:lvl1pPr marL="0" indent="0" algn="l">
              <a:buFontTx/>
              <a:buNone/>
              <a:defRPr lang="en-US" sz="2133" b="0" i="0" kern="1200" dirty="0" smtClean="0">
                <a:solidFill>
                  <a:schemeClr val="accent4">
                    <a:lumMod val="50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625996" y="5798351"/>
            <a:ext cx="6318144" cy="384175"/>
          </a:xfrm>
          <a:prstGeom prst="rect">
            <a:avLst/>
          </a:prstGeom>
        </p:spPr>
        <p:txBody>
          <a:bodyPr lIns="91420" tIns="45710" rIns="91420" bIns="45710"/>
          <a:lstStyle>
            <a:lvl1pPr marL="0" indent="0" algn="l">
              <a:buFontTx/>
              <a:buNone/>
              <a:defRPr lang="en-US" sz="2133" b="0" i="0" kern="1200" dirty="0" smtClean="0">
                <a:solidFill>
                  <a:schemeClr val="accent4">
                    <a:lumMod val="50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617724" y="3920386"/>
            <a:ext cx="6326416"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accent4">
                    <a:lumMod val="50000"/>
                  </a:schemeClr>
                </a:solidFill>
                <a:latin typeface="+mj-lt"/>
                <a:cs typeface="CiscoSansTT ExtraLight"/>
              </a:defRPr>
            </a:lvl1pPr>
            <a:lvl2pPr marL="406355" indent="0">
              <a:buNone/>
              <a:defRPr/>
            </a:lvl2pPr>
            <a:lvl3pPr marL="569840" indent="0">
              <a:buNone/>
              <a:defRPr/>
            </a:lvl3pPr>
            <a:lvl4pPr marL="688891" indent="0">
              <a:buNone/>
              <a:defRPr/>
            </a:lvl4pPr>
            <a:lvl5pPr marL="801588" indent="0">
              <a:buNone/>
              <a:defRPr/>
            </a:lvl5pPr>
          </a:lstStyle>
          <a:p>
            <a:pPr lvl="0"/>
            <a:r>
              <a:rPr lang="en-GB"/>
              <a:t>Subtitle Goes Here</a:t>
            </a:r>
          </a:p>
        </p:txBody>
      </p:sp>
      <p:sp>
        <p:nvSpPr>
          <p:cNvPr id="20" name="Title 1"/>
          <p:cNvSpPr>
            <a:spLocks noGrp="1"/>
          </p:cNvSpPr>
          <p:nvPr>
            <p:ph type="ctrTitle" hasCustomPrompt="1"/>
          </p:nvPr>
        </p:nvSpPr>
        <p:spPr>
          <a:xfrm>
            <a:off x="567687" y="2024942"/>
            <a:ext cx="6376452" cy="1844684"/>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ExtraLight"/>
              </a:defRPr>
            </a:lvl1pPr>
          </a:lstStyle>
          <a:p>
            <a:r>
              <a:rPr lang="en-GB"/>
              <a:t>Presentation Title Goes Here</a:t>
            </a:r>
            <a:endParaRPr lang="en-US"/>
          </a:p>
        </p:txBody>
      </p:sp>
      <p:sp>
        <p:nvSpPr>
          <p:cNvPr id="5" name="Freeform 6">
            <a:extLst>
              <a:ext uri="{FF2B5EF4-FFF2-40B4-BE49-F238E27FC236}">
                <a16:creationId xmlns:a16="http://schemas.microsoft.com/office/drawing/2014/main" id="{270DEEA2-BAC0-4CA3-9551-F7617902312F}"/>
              </a:ext>
            </a:extLst>
          </p:cNvPr>
          <p:cNvSpPr>
            <a:spLocks noChangeAspect="1" noEditPoints="1"/>
          </p:cNvSpPr>
          <p:nvPr userDrawn="1"/>
        </p:nvSpPr>
        <p:spPr bwMode="auto">
          <a:xfrm>
            <a:off x="674211" y="547360"/>
            <a:ext cx="964276" cy="51227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pic>
        <p:nvPicPr>
          <p:cNvPr id="6" name="Graphic 5">
            <a:extLst>
              <a:ext uri="{FF2B5EF4-FFF2-40B4-BE49-F238E27FC236}">
                <a16:creationId xmlns:a16="http://schemas.microsoft.com/office/drawing/2014/main" id="{7E948E5C-15C8-4AE7-9655-1629CA8BB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967074" y="767510"/>
            <a:ext cx="3839745" cy="369601"/>
          </a:xfrm>
          <a:prstGeom prst="rect">
            <a:avLst/>
          </a:prstGeom>
        </p:spPr>
      </p:pic>
      <p:grpSp>
        <p:nvGrpSpPr>
          <p:cNvPr id="2" name="Group 1">
            <a:extLst>
              <a:ext uri="{FF2B5EF4-FFF2-40B4-BE49-F238E27FC236}">
                <a16:creationId xmlns:a16="http://schemas.microsoft.com/office/drawing/2014/main" id="{4ACA0ADD-C2A7-45B6-AA37-F577622E44C1}"/>
              </a:ext>
            </a:extLst>
          </p:cNvPr>
          <p:cNvGrpSpPr/>
          <p:nvPr userDrawn="1"/>
        </p:nvGrpSpPr>
        <p:grpSpPr>
          <a:xfrm flipV="1">
            <a:off x="7924800" y="-1892966"/>
            <a:ext cx="8534400" cy="13029836"/>
            <a:chOff x="5943600" y="-3200400"/>
            <a:chExt cx="6400800" cy="9772377"/>
          </a:xfrm>
        </p:grpSpPr>
        <p:sp>
          <p:nvSpPr>
            <p:cNvPr id="7" name="Arc 6">
              <a:extLst>
                <a:ext uri="{FF2B5EF4-FFF2-40B4-BE49-F238E27FC236}">
                  <a16:creationId xmlns:a16="http://schemas.microsoft.com/office/drawing/2014/main" id="{6512B9E3-7A06-49F6-8D61-C6C7C69C7B1B}"/>
                </a:ext>
              </a:extLst>
            </p:cNvPr>
            <p:cNvSpPr>
              <a:spLocks noChangeAspect="1"/>
            </p:cNvSpPr>
            <p:nvPr userDrawn="1"/>
          </p:nvSpPr>
          <p:spPr>
            <a:xfrm rot="20960209">
              <a:off x="5943600" y="-3193468"/>
              <a:ext cx="6400800" cy="6400800"/>
            </a:xfrm>
            <a:prstGeom prst="arc">
              <a:avLst>
                <a:gd name="adj1" fmla="val 8904187"/>
                <a:gd name="adj2" fmla="val 10600802"/>
              </a:avLst>
            </a:prstGeom>
            <a:noFill/>
            <a:ln w="152400" cap="rnd">
              <a:solidFill>
                <a:schemeClr val="accent2">
                  <a:alpha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Arc 12">
              <a:extLst>
                <a:ext uri="{FF2B5EF4-FFF2-40B4-BE49-F238E27FC236}">
                  <a16:creationId xmlns:a16="http://schemas.microsoft.com/office/drawing/2014/main" id="{5509D301-5D9F-486A-901F-3F0E068705F5}"/>
                </a:ext>
              </a:extLst>
            </p:cNvPr>
            <p:cNvSpPr>
              <a:spLocks noChangeAspect="1"/>
            </p:cNvSpPr>
            <p:nvPr userDrawn="1"/>
          </p:nvSpPr>
          <p:spPr>
            <a:xfrm>
              <a:off x="5943600" y="-3200400"/>
              <a:ext cx="6400800" cy="6400800"/>
            </a:xfrm>
            <a:prstGeom prst="arc">
              <a:avLst>
                <a:gd name="adj1" fmla="val 6240900"/>
                <a:gd name="adj2" fmla="val 6980042"/>
              </a:avLst>
            </a:prstGeom>
            <a:noFill/>
            <a:ln w="152400" cap="rnd">
              <a:solidFill>
                <a:schemeClr val="accent3">
                  <a:alpha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Arc 7">
              <a:extLst>
                <a:ext uri="{FF2B5EF4-FFF2-40B4-BE49-F238E27FC236}">
                  <a16:creationId xmlns:a16="http://schemas.microsoft.com/office/drawing/2014/main" id="{8A6B2811-9258-48D8-B78B-41EFB812F8E8}"/>
                </a:ext>
              </a:extLst>
            </p:cNvPr>
            <p:cNvSpPr/>
            <p:nvPr userDrawn="1"/>
          </p:nvSpPr>
          <p:spPr>
            <a:xfrm>
              <a:off x="7628022" y="3739088"/>
              <a:ext cx="2944456" cy="2832889"/>
            </a:xfrm>
            <a:prstGeom prst="arc">
              <a:avLst>
                <a:gd name="adj1" fmla="val 11345624"/>
                <a:gd name="adj2" fmla="val 14006512"/>
              </a:avLst>
            </a:prstGeom>
            <a:noFill/>
            <a:ln w="152400" cap="rnd">
              <a:solidFill>
                <a:schemeClr val="accent6">
                  <a:alpha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41531254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7BCBE08-C1B6-47DC-827D-348F8BEE34FF}"/>
              </a:ext>
            </a:extLst>
          </p:cNvPr>
          <p:cNvSpPr>
            <a:spLocks noGrp="1"/>
          </p:cNvSpPr>
          <p:nvPr>
            <p:ph type="pic" sz="quarter" idx="14" hasCustomPrompt="1"/>
          </p:nvPr>
        </p:nvSpPr>
        <p:spPr>
          <a:xfrm>
            <a:off x="7924800" y="2608148"/>
            <a:ext cx="8534400" cy="8534400"/>
          </a:xfrm>
          <a:prstGeom prst="pie">
            <a:avLst>
              <a:gd name="adj1" fmla="val 10796146"/>
              <a:gd name="adj2" fmla="val 16196378"/>
            </a:avLst>
          </a:prstGeom>
        </p:spPr>
        <p:txBody>
          <a:bodyPr lIns="182880" tIns="731520" rIns="3017520"/>
          <a:lstStyle>
            <a:lvl1pPr marL="0" indent="0" algn="ctr">
              <a:buNone/>
              <a:defRPr/>
            </a:lvl1pPr>
          </a:lstStyle>
          <a:p>
            <a:r>
              <a:rPr lang="en-US"/>
              <a:t>Click Icon to Add Picture</a:t>
            </a:r>
          </a:p>
        </p:txBody>
      </p:sp>
      <p:sp>
        <p:nvSpPr>
          <p:cNvPr id="21" name="Picture Placeholder 2">
            <a:extLst>
              <a:ext uri="{FF2B5EF4-FFF2-40B4-BE49-F238E27FC236}">
                <a16:creationId xmlns:a16="http://schemas.microsoft.com/office/drawing/2014/main" id="{C4CCB57B-41C4-46AB-9EE8-CBA04775A0D6}"/>
              </a:ext>
            </a:extLst>
          </p:cNvPr>
          <p:cNvSpPr>
            <a:spLocks noGrp="1"/>
          </p:cNvSpPr>
          <p:nvPr>
            <p:ph type="pic" sz="quarter" idx="15" hasCustomPrompt="1"/>
          </p:nvPr>
        </p:nvSpPr>
        <p:spPr>
          <a:xfrm>
            <a:off x="10317117" y="-1898851"/>
            <a:ext cx="3779520" cy="3779520"/>
          </a:xfrm>
          <a:prstGeom prst="pie">
            <a:avLst>
              <a:gd name="adj1" fmla="val 5432469"/>
              <a:gd name="adj2" fmla="val 10797035"/>
            </a:avLst>
          </a:prstGeom>
        </p:spPr>
        <p:txBody>
          <a:bodyPr lIns="0" tIns="1143000" rIns="1188720" bIns="0"/>
          <a:lstStyle>
            <a:lvl1pPr marL="0" indent="0" algn="ctr">
              <a:buNone/>
              <a:defRPr/>
            </a:lvl1pPr>
          </a:lstStyle>
          <a:p>
            <a:r>
              <a:rPr lang="en-US"/>
              <a:t>Click Icon to Insert Picture</a:t>
            </a:r>
          </a:p>
        </p:txBody>
      </p:sp>
      <p:sp>
        <p:nvSpPr>
          <p:cNvPr id="16" name="Subtitle 2"/>
          <p:cNvSpPr>
            <a:spLocks noGrp="1"/>
          </p:cNvSpPr>
          <p:nvPr>
            <p:ph type="subTitle" idx="1" hasCustomPrompt="1"/>
          </p:nvPr>
        </p:nvSpPr>
        <p:spPr>
          <a:xfrm>
            <a:off x="625996" y="5142317"/>
            <a:ext cx="6318144" cy="384175"/>
          </a:xfrm>
          <a:prstGeom prst="rect">
            <a:avLst/>
          </a:prstGeom>
        </p:spPr>
        <p:txBody>
          <a:bodyPr lIns="91420" tIns="45710" rIns="91420" bIns="45710" anchor="b" anchorCtr="0">
            <a:noAutofit/>
          </a:bodyPr>
          <a:lstStyle>
            <a:lvl1pPr marL="0" indent="0" algn="l">
              <a:buNone/>
              <a:defRPr sz="2133" b="0" i="0">
                <a:solidFill>
                  <a:schemeClr val="accent4">
                    <a:lumMod val="50000"/>
                  </a:schemeClr>
                </a:solidFill>
                <a:latin typeface="+mn-lt"/>
                <a:cs typeface="CiscoSansTT ExtraLight"/>
              </a:defRPr>
            </a:lvl1pPr>
            <a:lvl2pPr marL="457119" indent="0" algn="ctr">
              <a:buNone/>
              <a:defRPr>
                <a:solidFill>
                  <a:schemeClr val="tx1">
                    <a:tint val="75000"/>
                  </a:schemeClr>
                </a:solidFill>
              </a:defRPr>
            </a:lvl2pPr>
            <a:lvl3pPr marL="914248" indent="0" algn="ctr">
              <a:buNone/>
              <a:defRPr>
                <a:solidFill>
                  <a:schemeClr val="tx1">
                    <a:tint val="75000"/>
                  </a:schemeClr>
                </a:solidFill>
              </a:defRPr>
            </a:lvl3pPr>
            <a:lvl4pPr marL="1371370" indent="0" algn="ctr">
              <a:buNone/>
              <a:defRPr>
                <a:solidFill>
                  <a:schemeClr val="tx1">
                    <a:tint val="75000"/>
                  </a:schemeClr>
                </a:solidFill>
              </a:defRPr>
            </a:lvl4pPr>
            <a:lvl5pPr marL="1828497" indent="0" algn="ctr">
              <a:buNone/>
              <a:defRPr>
                <a:solidFill>
                  <a:schemeClr val="tx1">
                    <a:tint val="75000"/>
                  </a:schemeClr>
                </a:solidFill>
              </a:defRPr>
            </a:lvl5pPr>
            <a:lvl6pPr marL="2285615" indent="0" algn="ctr">
              <a:buNone/>
              <a:defRPr>
                <a:solidFill>
                  <a:schemeClr val="tx1">
                    <a:tint val="75000"/>
                  </a:schemeClr>
                </a:solidFill>
              </a:defRPr>
            </a:lvl6pPr>
            <a:lvl7pPr marL="2742745" indent="0" algn="ctr">
              <a:buNone/>
              <a:defRPr>
                <a:solidFill>
                  <a:schemeClr val="tx1">
                    <a:tint val="75000"/>
                  </a:schemeClr>
                </a:solidFill>
              </a:defRPr>
            </a:lvl7pPr>
            <a:lvl8pPr marL="3199867" indent="0" algn="ctr">
              <a:buNone/>
              <a:defRPr>
                <a:solidFill>
                  <a:schemeClr val="tx1">
                    <a:tint val="75000"/>
                  </a:schemeClr>
                </a:solidFill>
              </a:defRPr>
            </a:lvl8pPr>
            <a:lvl9pPr marL="3656994"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625996" y="5430227"/>
            <a:ext cx="6318144" cy="384175"/>
          </a:xfrm>
          <a:prstGeom prst="rect">
            <a:avLst/>
          </a:prstGeom>
        </p:spPr>
        <p:txBody>
          <a:bodyPr lIns="91420" tIns="45710" rIns="91420" bIns="45710"/>
          <a:lstStyle>
            <a:lvl1pPr marL="0" indent="0" algn="l">
              <a:buFontTx/>
              <a:buNone/>
              <a:defRPr lang="en-US" sz="2133" b="0" i="0" kern="1200" dirty="0" smtClean="0">
                <a:solidFill>
                  <a:schemeClr val="accent4">
                    <a:lumMod val="50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625996" y="5798351"/>
            <a:ext cx="6318144" cy="384175"/>
          </a:xfrm>
          <a:prstGeom prst="rect">
            <a:avLst/>
          </a:prstGeom>
        </p:spPr>
        <p:txBody>
          <a:bodyPr lIns="91420" tIns="45710" rIns="91420" bIns="45710"/>
          <a:lstStyle>
            <a:lvl1pPr marL="0" indent="0" algn="l">
              <a:buFontTx/>
              <a:buNone/>
              <a:defRPr lang="en-US" sz="2133" b="0" i="0" kern="1200" dirty="0" smtClean="0">
                <a:solidFill>
                  <a:schemeClr val="accent4">
                    <a:lumMod val="50000"/>
                  </a:schemeClr>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617724" y="3920386"/>
            <a:ext cx="6326416"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accent4">
                    <a:lumMod val="50000"/>
                  </a:schemeClr>
                </a:solidFill>
                <a:latin typeface="+mj-lt"/>
                <a:cs typeface="CiscoSansTT ExtraLight"/>
              </a:defRPr>
            </a:lvl1pPr>
            <a:lvl2pPr marL="406355" indent="0">
              <a:buNone/>
              <a:defRPr/>
            </a:lvl2pPr>
            <a:lvl3pPr marL="569840" indent="0">
              <a:buNone/>
              <a:defRPr/>
            </a:lvl3pPr>
            <a:lvl4pPr marL="688891" indent="0">
              <a:buNone/>
              <a:defRPr/>
            </a:lvl4pPr>
            <a:lvl5pPr marL="801588" indent="0">
              <a:buNone/>
              <a:defRPr/>
            </a:lvl5pPr>
          </a:lstStyle>
          <a:p>
            <a:pPr lvl="0"/>
            <a:r>
              <a:rPr lang="en-GB"/>
              <a:t>Subtitle Goes Here</a:t>
            </a:r>
          </a:p>
        </p:txBody>
      </p:sp>
      <p:sp>
        <p:nvSpPr>
          <p:cNvPr id="20" name="Title 1"/>
          <p:cNvSpPr>
            <a:spLocks noGrp="1"/>
          </p:cNvSpPr>
          <p:nvPr>
            <p:ph type="ctrTitle" hasCustomPrompt="1"/>
          </p:nvPr>
        </p:nvSpPr>
        <p:spPr>
          <a:xfrm>
            <a:off x="567687" y="2024942"/>
            <a:ext cx="6376452" cy="1844684"/>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ExtraLight"/>
              </a:defRPr>
            </a:lvl1pPr>
          </a:lstStyle>
          <a:p>
            <a:r>
              <a:rPr lang="en-GB"/>
              <a:t>Presentation Title Goes Here</a:t>
            </a:r>
            <a:endParaRPr lang="en-US"/>
          </a:p>
        </p:txBody>
      </p:sp>
      <p:sp>
        <p:nvSpPr>
          <p:cNvPr id="5" name="Freeform 6">
            <a:extLst>
              <a:ext uri="{FF2B5EF4-FFF2-40B4-BE49-F238E27FC236}">
                <a16:creationId xmlns:a16="http://schemas.microsoft.com/office/drawing/2014/main" id="{270DEEA2-BAC0-4CA3-9551-F7617902312F}"/>
              </a:ext>
            </a:extLst>
          </p:cNvPr>
          <p:cNvSpPr>
            <a:spLocks noChangeAspect="1" noEditPoints="1"/>
          </p:cNvSpPr>
          <p:nvPr userDrawn="1"/>
        </p:nvSpPr>
        <p:spPr bwMode="auto">
          <a:xfrm>
            <a:off x="674211" y="547360"/>
            <a:ext cx="964276" cy="51227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pic>
        <p:nvPicPr>
          <p:cNvPr id="6" name="Graphic 5">
            <a:extLst>
              <a:ext uri="{FF2B5EF4-FFF2-40B4-BE49-F238E27FC236}">
                <a16:creationId xmlns:a16="http://schemas.microsoft.com/office/drawing/2014/main" id="{7E948E5C-15C8-4AE7-9655-1629CA8BBF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67074" y="767510"/>
            <a:ext cx="3839745" cy="369601"/>
          </a:xfrm>
          <a:prstGeom prst="rect">
            <a:avLst/>
          </a:prstGeom>
        </p:spPr>
      </p:pic>
      <p:grpSp>
        <p:nvGrpSpPr>
          <p:cNvPr id="2" name="Group 1">
            <a:extLst>
              <a:ext uri="{FF2B5EF4-FFF2-40B4-BE49-F238E27FC236}">
                <a16:creationId xmlns:a16="http://schemas.microsoft.com/office/drawing/2014/main" id="{0C0733C3-A447-4E21-8C86-6F41F85DC9A3}"/>
              </a:ext>
            </a:extLst>
          </p:cNvPr>
          <p:cNvGrpSpPr/>
          <p:nvPr userDrawn="1"/>
        </p:nvGrpSpPr>
        <p:grpSpPr>
          <a:xfrm flipV="1">
            <a:off x="7924800" y="2608148"/>
            <a:ext cx="8534400" cy="8543643"/>
            <a:chOff x="5943600" y="-3200400"/>
            <a:chExt cx="6400800" cy="6407732"/>
          </a:xfrm>
        </p:grpSpPr>
        <p:sp>
          <p:nvSpPr>
            <p:cNvPr id="7" name="Arc 6">
              <a:extLst>
                <a:ext uri="{FF2B5EF4-FFF2-40B4-BE49-F238E27FC236}">
                  <a16:creationId xmlns:a16="http://schemas.microsoft.com/office/drawing/2014/main" id="{6512B9E3-7A06-49F6-8D61-C6C7C69C7B1B}"/>
                </a:ext>
              </a:extLst>
            </p:cNvPr>
            <p:cNvSpPr>
              <a:spLocks noChangeAspect="1"/>
            </p:cNvSpPr>
            <p:nvPr userDrawn="1"/>
          </p:nvSpPr>
          <p:spPr>
            <a:xfrm rot="20960209">
              <a:off x="5943600" y="-3193468"/>
              <a:ext cx="6400800" cy="6400800"/>
            </a:xfrm>
            <a:prstGeom prst="arc">
              <a:avLst>
                <a:gd name="adj1" fmla="val 8904187"/>
                <a:gd name="adj2" fmla="val 10600802"/>
              </a:avLst>
            </a:prstGeom>
            <a:noFill/>
            <a:ln w="152400" cap="rnd">
              <a:solidFill>
                <a:schemeClr val="accent1">
                  <a:alpha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Arc 12">
              <a:extLst>
                <a:ext uri="{FF2B5EF4-FFF2-40B4-BE49-F238E27FC236}">
                  <a16:creationId xmlns:a16="http://schemas.microsoft.com/office/drawing/2014/main" id="{5509D301-5D9F-486A-901F-3F0E068705F5}"/>
                </a:ext>
              </a:extLst>
            </p:cNvPr>
            <p:cNvSpPr>
              <a:spLocks noChangeAspect="1"/>
            </p:cNvSpPr>
            <p:nvPr userDrawn="1"/>
          </p:nvSpPr>
          <p:spPr>
            <a:xfrm>
              <a:off x="5943600" y="-3200400"/>
              <a:ext cx="6400800" cy="6400800"/>
            </a:xfrm>
            <a:prstGeom prst="arc">
              <a:avLst>
                <a:gd name="adj1" fmla="val 6240900"/>
                <a:gd name="adj2" fmla="val 6980042"/>
              </a:avLst>
            </a:prstGeom>
            <a:noFill/>
            <a:ln w="152400" cap="rnd">
              <a:solidFill>
                <a:schemeClr val="accent2">
                  <a:alpha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8" name="Arc 7">
            <a:extLst>
              <a:ext uri="{FF2B5EF4-FFF2-40B4-BE49-F238E27FC236}">
                <a16:creationId xmlns:a16="http://schemas.microsoft.com/office/drawing/2014/main" id="{8A6B2811-9258-48D8-B78B-41EFB812F8E8}"/>
              </a:ext>
            </a:extLst>
          </p:cNvPr>
          <p:cNvSpPr/>
          <p:nvPr userDrawn="1"/>
        </p:nvSpPr>
        <p:spPr>
          <a:xfrm flipV="1">
            <a:off x="10317117" y="-1866446"/>
            <a:ext cx="3779520" cy="3777185"/>
          </a:xfrm>
          <a:prstGeom prst="arc">
            <a:avLst>
              <a:gd name="adj1" fmla="val 11345624"/>
              <a:gd name="adj2" fmla="val 14006512"/>
            </a:avLst>
          </a:prstGeom>
          <a:noFill/>
          <a:ln w="152400" cap="rnd">
            <a:solidFill>
              <a:schemeClr val="accent5">
                <a:alpha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2969458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1"/>
                </a:solidFill>
                <a:latin typeface="+mj-lt"/>
                <a:ea typeface="CiscoSansTT Thin" charset="0"/>
                <a:cs typeface="CiscoSansTT Thin" charset="0"/>
              </a:defRPr>
            </a:lvl1pPr>
          </a:lstStyle>
          <a:p>
            <a:r>
              <a:rPr lang="en-GB"/>
              <a:t>Section Title Goes Here</a:t>
            </a:r>
            <a:endParaRPr lang="en-US"/>
          </a:p>
        </p:txBody>
      </p:sp>
      <p:grpSp>
        <p:nvGrpSpPr>
          <p:cNvPr id="5" name="Graphic 1">
            <a:extLst>
              <a:ext uri="{FF2B5EF4-FFF2-40B4-BE49-F238E27FC236}">
                <a16:creationId xmlns:a16="http://schemas.microsoft.com/office/drawing/2014/main" id="{8CAF6914-36FC-4E9B-9D5E-0EF7DEFD68E9}"/>
              </a:ext>
            </a:extLst>
          </p:cNvPr>
          <p:cNvGrpSpPr/>
          <p:nvPr/>
        </p:nvGrpSpPr>
        <p:grpSpPr>
          <a:xfrm>
            <a:off x="980101" y="562940"/>
            <a:ext cx="258387" cy="331669"/>
            <a:chOff x="741560" y="422205"/>
            <a:chExt cx="193790" cy="248752"/>
          </a:xfrm>
        </p:grpSpPr>
        <p:sp>
          <p:nvSpPr>
            <p:cNvPr id="6" name="Freeform: Shape 5">
              <a:extLst>
                <a:ext uri="{FF2B5EF4-FFF2-40B4-BE49-F238E27FC236}">
                  <a16:creationId xmlns:a16="http://schemas.microsoft.com/office/drawing/2014/main" id="{730F8196-3E2C-408B-920F-2044B47791BB}"/>
                </a:ext>
              </a:extLst>
            </p:cNvPr>
            <p:cNvSpPr/>
            <p:nvPr/>
          </p:nvSpPr>
          <p:spPr>
            <a:xfrm>
              <a:off x="799188" y="462246"/>
              <a:ext cx="46727" cy="46727"/>
            </a:xfrm>
            <a:custGeom>
              <a:avLst/>
              <a:gdLst>
                <a:gd name="connsiteX0" fmla="*/ 46728 w 46727"/>
                <a:gd name="connsiteY0" fmla="*/ 23364 h 46727"/>
                <a:gd name="connsiteX1" fmla="*/ 23364 w 46727"/>
                <a:gd name="connsiteY1" fmla="*/ 0 h 46727"/>
                <a:gd name="connsiteX2" fmla="*/ 0 w 46727"/>
                <a:gd name="connsiteY2" fmla="*/ 23364 h 46727"/>
                <a:gd name="connsiteX3" fmla="*/ 23364 w 46727"/>
                <a:gd name="connsiteY3" fmla="*/ 46728 h 46727"/>
                <a:gd name="connsiteX4" fmla="*/ 46728 w 46727"/>
                <a:gd name="connsiteY4" fmla="*/ 23364 h 46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27" h="46727">
                  <a:moveTo>
                    <a:pt x="46728" y="23364"/>
                  </a:moveTo>
                  <a:cubicBezTo>
                    <a:pt x="46728" y="10460"/>
                    <a:pt x="36219" y="0"/>
                    <a:pt x="23364" y="0"/>
                  </a:cubicBezTo>
                  <a:cubicBezTo>
                    <a:pt x="10460" y="0"/>
                    <a:pt x="0" y="10509"/>
                    <a:pt x="0" y="23364"/>
                  </a:cubicBezTo>
                  <a:cubicBezTo>
                    <a:pt x="0" y="36268"/>
                    <a:pt x="10509" y="46728"/>
                    <a:pt x="23364" y="46728"/>
                  </a:cubicBezTo>
                  <a:cubicBezTo>
                    <a:pt x="36219" y="46728"/>
                    <a:pt x="46728" y="36268"/>
                    <a:pt x="46728" y="23364"/>
                  </a:cubicBezTo>
                  <a:close/>
                </a:path>
              </a:pathLst>
            </a:custGeom>
            <a:noFill/>
            <a:ln w="4870" cap="flat">
              <a:noFill/>
              <a:prstDash val="solid"/>
              <a:miter/>
            </a:ln>
          </p:spPr>
          <p:txBody>
            <a:bodyPr rtlCol="0" anchor="ctr"/>
            <a:lstStyle/>
            <a:p>
              <a:endParaRPr lang="en-US" sz="2400"/>
            </a:p>
          </p:txBody>
        </p:sp>
        <p:sp>
          <p:nvSpPr>
            <p:cNvPr id="8" name="Freeform: Shape 7">
              <a:extLst>
                <a:ext uri="{FF2B5EF4-FFF2-40B4-BE49-F238E27FC236}">
                  <a16:creationId xmlns:a16="http://schemas.microsoft.com/office/drawing/2014/main" id="{C2EEFEC0-21C2-4C17-B0E3-D292C64EDFD6}"/>
                </a:ext>
              </a:extLst>
            </p:cNvPr>
            <p:cNvSpPr/>
            <p:nvPr/>
          </p:nvSpPr>
          <p:spPr>
            <a:xfrm>
              <a:off x="822503" y="424854"/>
              <a:ext cx="60658" cy="121315"/>
            </a:xfrm>
            <a:custGeom>
              <a:avLst/>
              <a:gdLst>
                <a:gd name="connsiteX0" fmla="*/ 18623 w 60658"/>
                <a:gd name="connsiteY0" fmla="*/ 18720 h 121315"/>
                <a:gd name="connsiteX1" fmla="*/ 0 w 60658"/>
                <a:gd name="connsiteY1" fmla="*/ 37343 h 121315"/>
                <a:gd name="connsiteX2" fmla="*/ 23364 w 60658"/>
                <a:gd name="connsiteY2" fmla="*/ 60707 h 121315"/>
                <a:gd name="connsiteX3" fmla="*/ 0 w 60658"/>
                <a:gd name="connsiteY3" fmla="*/ 84071 h 121315"/>
                <a:gd name="connsiteX4" fmla="*/ 18623 w 60658"/>
                <a:gd name="connsiteY4" fmla="*/ 102693 h 121315"/>
                <a:gd name="connsiteX5" fmla="*/ 0 w 60658"/>
                <a:gd name="connsiteY5" fmla="*/ 121316 h 121315"/>
                <a:gd name="connsiteX6" fmla="*/ 60658 w 60658"/>
                <a:gd name="connsiteY6" fmla="*/ 60658 h 121315"/>
                <a:gd name="connsiteX7" fmla="*/ 0 w 60658"/>
                <a:gd name="connsiteY7" fmla="*/ 0 h 121315"/>
                <a:gd name="connsiteX8" fmla="*/ 18623 w 60658"/>
                <a:gd name="connsiteY8" fmla="*/ 18720 h 12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58" h="121315">
                  <a:moveTo>
                    <a:pt x="18623" y="18720"/>
                  </a:moveTo>
                  <a:cubicBezTo>
                    <a:pt x="18623" y="29034"/>
                    <a:pt x="10264" y="37343"/>
                    <a:pt x="0" y="37343"/>
                  </a:cubicBezTo>
                  <a:cubicBezTo>
                    <a:pt x="12904" y="37343"/>
                    <a:pt x="23364" y="47852"/>
                    <a:pt x="23364" y="60707"/>
                  </a:cubicBezTo>
                  <a:cubicBezTo>
                    <a:pt x="23364" y="73611"/>
                    <a:pt x="12855" y="84071"/>
                    <a:pt x="0" y="84071"/>
                  </a:cubicBezTo>
                  <a:cubicBezTo>
                    <a:pt x="10313" y="84071"/>
                    <a:pt x="18623" y="92429"/>
                    <a:pt x="18623" y="102693"/>
                  </a:cubicBezTo>
                  <a:cubicBezTo>
                    <a:pt x="18623" y="113007"/>
                    <a:pt x="10264" y="121316"/>
                    <a:pt x="0" y="121316"/>
                  </a:cubicBezTo>
                  <a:cubicBezTo>
                    <a:pt x="33433" y="121316"/>
                    <a:pt x="60658" y="94091"/>
                    <a:pt x="60658" y="60658"/>
                  </a:cubicBezTo>
                  <a:cubicBezTo>
                    <a:pt x="60658" y="27225"/>
                    <a:pt x="33433" y="0"/>
                    <a:pt x="0" y="0"/>
                  </a:cubicBezTo>
                  <a:cubicBezTo>
                    <a:pt x="10313" y="98"/>
                    <a:pt x="18623" y="8456"/>
                    <a:pt x="18623" y="18720"/>
                  </a:cubicBezTo>
                  <a:close/>
                </a:path>
              </a:pathLst>
            </a:custGeom>
            <a:solidFill>
              <a:srgbClr val="A8E8F8"/>
            </a:solidFill>
            <a:ln w="4870" cap="flat">
              <a:noFill/>
              <a:prstDash val="solid"/>
              <a:miter/>
            </a:ln>
          </p:spPr>
          <p:txBody>
            <a:bodyPr rtlCol="0" anchor="ctr"/>
            <a:lstStyle/>
            <a:p>
              <a:endParaRPr lang="en-US" sz="2400"/>
            </a:p>
          </p:txBody>
        </p:sp>
        <p:sp>
          <p:nvSpPr>
            <p:cNvPr id="9" name="Freeform: Shape 8">
              <a:extLst>
                <a:ext uri="{FF2B5EF4-FFF2-40B4-BE49-F238E27FC236}">
                  <a16:creationId xmlns:a16="http://schemas.microsoft.com/office/drawing/2014/main" id="{99F3D283-FD9D-40D2-BCDD-4F7E53AC6E5E}"/>
                </a:ext>
              </a:extLst>
            </p:cNvPr>
            <p:cNvSpPr/>
            <p:nvPr/>
          </p:nvSpPr>
          <p:spPr>
            <a:xfrm>
              <a:off x="761845" y="425001"/>
              <a:ext cx="60658" cy="99076"/>
            </a:xfrm>
            <a:custGeom>
              <a:avLst/>
              <a:gdLst>
                <a:gd name="connsiteX0" fmla="*/ 37294 w 60658"/>
                <a:gd name="connsiteY0" fmla="*/ 60609 h 99076"/>
                <a:gd name="connsiteX1" fmla="*/ 60658 w 60658"/>
                <a:gd name="connsiteY1" fmla="*/ 37245 h 99076"/>
                <a:gd name="connsiteX2" fmla="*/ 42035 w 60658"/>
                <a:gd name="connsiteY2" fmla="*/ 18623 h 99076"/>
                <a:gd name="connsiteX3" fmla="*/ 60658 w 60658"/>
                <a:gd name="connsiteY3" fmla="*/ 0 h 99076"/>
                <a:gd name="connsiteX4" fmla="*/ 0 w 60658"/>
                <a:gd name="connsiteY4" fmla="*/ 60658 h 99076"/>
                <a:gd name="connsiteX5" fmla="*/ 13735 w 60658"/>
                <a:gd name="connsiteY5" fmla="*/ 99076 h 99076"/>
                <a:gd name="connsiteX6" fmla="*/ 60609 w 60658"/>
                <a:gd name="connsiteY6" fmla="*/ 84071 h 99076"/>
                <a:gd name="connsiteX7" fmla="*/ 37294 w 60658"/>
                <a:gd name="connsiteY7" fmla="*/ 60609 h 9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658" h="99076">
                  <a:moveTo>
                    <a:pt x="37294" y="60609"/>
                  </a:moveTo>
                  <a:cubicBezTo>
                    <a:pt x="37294" y="47705"/>
                    <a:pt x="47803" y="37245"/>
                    <a:pt x="60658" y="37245"/>
                  </a:cubicBezTo>
                  <a:cubicBezTo>
                    <a:pt x="50345" y="37245"/>
                    <a:pt x="42035" y="28887"/>
                    <a:pt x="42035" y="18623"/>
                  </a:cubicBezTo>
                  <a:cubicBezTo>
                    <a:pt x="42035" y="8309"/>
                    <a:pt x="50394" y="0"/>
                    <a:pt x="60658" y="0"/>
                  </a:cubicBezTo>
                  <a:cubicBezTo>
                    <a:pt x="27225" y="0"/>
                    <a:pt x="0" y="27225"/>
                    <a:pt x="0" y="60658"/>
                  </a:cubicBezTo>
                  <a:cubicBezTo>
                    <a:pt x="0" y="75224"/>
                    <a:pt x="5181" y="88616"/>
                    <a:pt x="13735" y="99076"/>
                  </a:cubicBezTo>
                  <a:cubicBezTo>
                    <a:pt x="26981" y="89643"/>
                    <a:pt x="43160" y="84071"/>
                    <a:pt x="60609" y="84071"/>
                  </a:cubicBezTo>
                  <a:cubicBezTo>
                    <a:pt x="47754" y="83973"/>
                    <a:pt x="37294" y="73513"/>
                    <a:pt x="37294" y="60609"/>
                  </a:cubicBezTo>
                  <a:close/>
                </a:path>
              </a:pathLst>
            </a:custGeom>
            <a:solidFill>
              <a:srgbClr val="A8E8F8"/>
            </a:solidFill>
            <a:ln w="4870" cap="flat">
              <a:noFill/>
              <a:prstDash val="solid"/>
              <a:miter/>
            </a:ln>
          </p:spPr>
          <p:txBody>
            <a:bodyPr rtlCol="0" anchor="ctr"/>
            <a:lstStyle/>
            <a:p>
              <a:endParaRPr lang="en-US" sz="2400"/>
            </a:p>
          </p:txBody>
        </p:sp>
        <p:sp>
          <p:nvSpPr>
            <p:cNvPr id="10" name="Freeform: Shape 9">
              <a:extLst>
                <a:ext uri="{FF2B5EF4-FFF2-40B4-BE49-F238E27FC236}">
                  <a16:creationId xmlns:a16="http://schemas.microsoft.com/office/drawing/2014/main" id="{DD000858-2900-4A94-ADF8-8CAE35B83918}"/>
                </a:ext>
              </a:extLst>
            </p:cNvPr>
            <p:cNvSpPr/>
            <p:nvPr/>
          </p:nvSpPr>
          <p:spPr>
            <a:xfrm rot="-553102">
              <a:off x="803884" y="424947"/>
              <a:ext cx="37245" cy="37245"/>
            </a:xfrm>
            <a:custGeom>
              <a:avLst/>
              <a:gdLst>
                <a:gd name="connsiteX0" fmla="*/ 37246 w 37245"/>
                <a:gd name="connsiteY0" fmla="*/ 18623 h 37245"/>
                <a:gd name="connsiteX1" fmla="*/ 18623 w 37245"/>
                <a:gd name="connsiteY1" fmla="*/ 37246 h 37245"/>
                <a:gd name="connsiteX2" fmla="*/ 0 w 37245"/>
                <a:gd name="connsiteY2" fmla="*/ 18623 h 37245"/>
                <a:gd name="connsiteX3" fmla="*/ 18623 w 37245"/>
                <a:gd name="connsiteY3" fmla="*/ 0 h 37245"/>
                <a:gd name="connsiteX4" fmla="*/ 37246 w 37245"/>
                <a:gd name="connsiteY4" fmla="*/ 18623 h 3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5" h="37245">
                  <a:moveTo>
                    <a:pt x="37246" y="18623"/>
                  </a:moveTo>
                  <a:cubicBezTo>
                    <a:pt x="37246" y="28908"/>
                    <a:pt x="28908" y="37246"/>
                    <a:pt x="18623" y="37246"/>
                  </a:cubicBezTo>
                  <a:cubicBezTo>
                    <a:pt x="8338" y="37246"/>
                    <a:pt x="0" y="28908"/>
                    <a:pt x="0" y="18623"/>
                  </a:cubicBezTo>
                  <a:cubicBezTo>
                    <a:pt x="0" y="8338"/>
                    <a:pt x="8338" y="0"/>
                    <a:pt x="18623" y="0"/>
                  </a:cubicBezTo>
                  <a:cubicBezTo>
                    <a:pt x="28908" y="0"/>
                    <a:pt x="37246" y="8338"/>
                    <a:pt x="37246" y="18623"/>
                  </a:cubicBezTo>
                  <a:close/>
                </a:path>
              </a:pathLst>
            </a:custGeom>
            <a:solidFill>
              <a:srgbClr val="FFFFFF">
                <a:alpha val="66000"/>
              </a:srgbClr>
            </a:solidFill>
            <a:ln w="4870" cap="flat">
              <a:noFill/>
              <a:prstDash val="solid"/>
              <a:miter/>
            </a:ln>
          </p:spPr>
          <p:txBody>
            <a:bodyPr rtlCol="0" anchor="ctr"/>
            <a:lstStyle/>
            <a:p>
              <a:endParaRPr lang="en-US" sz="2400"/>
            </a:p>
          </p:txBody>
        </p:sp>
        <p:sp>
          <p:nvSpPr>
            <p:cNvPr id="11" name="Freeform: Shape 10">
              <a:extLst>
                <a:ext uri="{FF2B5EF4-FFF2-40B4-BE49-F238E27FC236}">
                  <a16:creationId xmlns:a16="http://schemas.microsoft.com/office/drawing/2014/main" id="{1FDB845D-80EA-4FD6-AEA9-8108A52334DC}"/>
                </a:ext>
              </a:extLst>
            </p:cNvPr>
            <p:cNvSpPr/>
            <p:nvPr/>
          </p:nvSpPr>
          <p:spPr>
            <a:xfrm rot="-553102">
              <a:off x="803884" y="424947"/>
              <a:ext cx="37245" cy="37245"/>
            </a:xfrm>
            <a:custGeom>
              <a:avLst/>
              <a:gdLst>
                <a:gd name="connsiteX0" fmla="*/ 37246 w 37245"/>
                <a:gd name="connsiteY0" fmla="*/ 18623 h 37245"/>
                <a:gd name="connsiteX1" fmla="*/ 18623 w 37245"/>
                <a:gd name="connsiteY1" fmla="*/ 37246 h 37245"/>
                <a:gd name="connsiteX2" fmla="*/ 0 w 37245"/>
                <a:gd name="connsiteY2" fmla="*/ 18623 h 37245"/>
                <a:gd name="connsiteX3" fmla="*/ 18623 w 37245"/>
                <a:gd name="connsiteY3" fmla="*/ 0 h 37245"/>
                <a:gd name="connsiteX4" fmla="*/ 37246 w 37245"/>
                <a:gd name="connsiteY4" fmla="*/ 18623 h 3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5" h="37245">
                  <a:moveTo>
                    <a:pt x="37246" y="18623"/>
                  </a:moveTo>
                  <a:cubicBezTo>
                    <a:pt x="37246" y="28908"/>
                    <a:pt x="28908" y="37246"/>
                    <a:pt x="18623" y="37246"/>
                  </a:cubicBezTo>
                  <a:cubicBezTo>
                    <a:pt x="8338" y="37246"/>
                    <a:pt x="0" y="28908"/>
                    <a:pt x="0" y="18623"/>
                  </a:cubicBezTo>
                  <a:cubicBezTo>
                    <a:pt x="0" y="8338"/>
                    <a:pt x="8338" y="0"/>
                    <a:pt x="18623" y="0"/>
                  </a:cubicBezTo>
                  <a:cubicBezTo>
                    <a:pt x="28908" y="0"/>
                    <a:pt x="37246" y="8338"/>
                    <a:pt x="37246" y="18623"/>
                  </a:cubicBezTo>
                  <a:close/>
                </a:path>
              </a:pathLst>
            </a:custGeom>
            <a:solidFill>
              <a:srgbClr val="E1F7FD"/>
            </a:solidFill>
            <a:ln w="4870" cap="flat">
              <a:noFill/>
              <a:prstDash val="solid"/>
              <a:miter/>
            </a:ln>
          </p:spPr>
          <p:txBody>
            <a:bodyPr rtlCol="0" anchor="ctr"/>
            <a:lstStyle/>
            <a:p>
              <a:endParaRPr lang="en-US" sz="2400"/>
            </a:p>
          </p:txBody>
        </p:sp>
        <p:sp>
          <p:nvSpPr>
            <p:cNvPr id="12" name="Freeform: Shape 11">
              <a:extLst>
                <a:ext uri="{FF2B5EF4-FFF2-40B4-BE49-F238E27FC236}">
                  <a16:creationId xmlns:a16="http://schemas.microsoft.com/office/drawing/2014/main" id="{4FB80B95-075F-46BD-BBA4-27AD9AC2AC92}"/>
                </a:ext>
              </a:extLst>
            </p:cNvPr>
            <p:cNvSpPr/>
            <p:nvPr/>
          </p:nvSpPr>
          <p:spPr>
            <a:xfrm>
              <a:off x="741560" y="524028"/>
              <a:ext cx="80991" cy="146928"/>
            </a:xfrm>
            <a:custGeom>
              <a:avLst/>
              <a:gdLst>
                <a:gd name="connsiteX0" fmla="*/ 62320 w 80991"/>
                <a:gd name="connsiteY0" fmla="*/ 128257 h 146928"/>
                <a:gd name="connsiteX1" fmla="*/ 80943 w 80991"/>
                <a:gd name="connsiteY1" fmla="*/ 109634 h 146928"/>
                <a:gd name="connsiteX2" fmla="*/ 80943 w 80991"/>
                <a:gd name="connsiteY2" fmla="*/ 109634 h 146928"/>
                <a:gd name="connsiteX3" fmla="*/ 80943 w 80991"/>
                <a:gd name="connsiteY3" fmla="*/ 109634 h 146928"/>
                <a:gd name="connsiteX4" fmla="*/ 37245 w 80991"/>
                <a:gd name="connsiteY4" fmla="*/ 65937 h 146928"/>
                <a:gd name="connsiteX5" fmla="*/ 80943 w 80991"/>
                <a:gd name="connsiteY5" fmla="*/ 22240 h 146928"/>
                <a:gd name="connsiteX6" fmla="*/ 34068 w 80991"/>
                <a:gd name="connsiteY6" fmla="*/ 0 h 146928"/>
                <a:gd name="connsiteX7" fmla="*/ 0 w 80991"/>
                <a:gd name="connsiteY7" fmla="*/ 65937 h 146928"/>
                <a:gd name="connsiteX8" fmla="*/ 80991 w 80991"/>
                <a:gd name="connsiteY8" fmla="*/ 146928 h 146928"/>
                <a:gd name="connsiteX9" fmla="*/ 62320 w 80991"/>
                <a:gd name="connsiteY9" fmla="*/ 128257 h 14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991" h="146928">
                  <a:moveTo>
                    <a:pt x="62320" y="128257"/>
                  </a:moveTo>
                  <a:cubicBezTo>
                    <a:pt x="62320" y="117943"/>
                    <a:pt x="70678" y="109634"/>
                    <a:pt x="80943" y="109634"/>
                  </a:cubicBezTo>
                  <a:cubicBezTo>
                    <a:pt x="80943" y="109634"/>
                    <a:pt x="80943" y="109634"/>
                    <a:pt x="80943" y="109634"/>
                  </a:cubicBezTo>
                  <a:cubicBezTo>
                    <a:pt x="80943" y="109634"/>
                    <a:pt x="80943" y="109634"/>
                    <a:pt x="80943" y="109634"/>
                  </a:cubicBezTo>
                  <a:cubicBezTo>
                    <a:pt x="56846" y="109634"/>
                    <a:pt x="37245" y="90034"/>
                    <a:pt x="37245" y="65937"/>
                  </a:cubicBezTo>
                  <a:cubicBezTo>
                    <a:pt x="37245" y="41840"/>
                    <a:pt x="56846" y="22240"/>
                    <a:pt x="80943" y="22240"/>
                  </a:cubicBezTo>
                  <a:cubicBezTo>
                    <a:pt x="62075" y="22240"/>
                    <a:pt x="45164" y="13588"/>
                    <a:pt x="34068" y="0"/>
                  </a:cubicBezTo>
                  <a:cubicBezTo>
                    <a:pt x="13490" y="14712"/>
                    <a:pt x="0" y="38760"/>
                    <a:pt x="0" y="65937"/>
                  </a:cubicBezTo>
                  <a:cubicBezTo>
                    <a:pt x="0" y="110563"/>
                    <a:pt x="36317" y="146928"/>
                    <a:pt x="80991" y="146928"/>
                  </a:cubicBezTo>
                  <a:cubicBezTo>
                    <a:pt x="70678" y="146879"/>
                    <a:pt x="62320" y="138570"/>
                    <a:pt x="62320" y="128257"/>
                  </a:cubicBezTo>
                  <a:close/>
                </a:path>
              </a:pathLst>
            </a:custGeom>
            <a:solidFill>
              <a:srgbClr val="A8E8F8"/>
            </a:solidFill>
            <a:ln w="4870" cap="flat">
              <a:noFill/>
              <a:prstDash val="solid"/>
              <a:miter/>
            </a:ln>
          </p:spPr>
          <p:txBody>
            <a:bodyPr rtlCol="0" anchor="ctr"/>
            <a:lstStyle/>
            <a:p>
              <a:endParaRPr lang="en-US" sz="2400"/>
            </a:p>
          </p:txBody>
        </p:sp>
        <p:sp>
          <p:nvSpPr>
            <p:cNvPr id="13" name="Freeform: Shape 12">
              <a:extLst>
                <a:ext uri="{FF2B5EF4-FFF2-40B4-BE49-F238E27FC236}">
                  <a16:creationId xmlns:a16="http://schemas.microsoft.com/office/drawing/2014/main" id="{0468488C-93AC-47E1-80D9-F0AD7813E293}"/>
                </a:ext>
              </a:extLst>
            </p:cNvPr>
            <p:cNvSpPr/>
            <p:nvPr/>
          </p:nvSpPr>
          <p:spPr>
            <a:xfrm>
              <a:off x="822503" y="670908"/>
              <a:ext cx="4887" cy="4887"/>
            </a:xfrm>
            <a:custGeom>
              <a:avLst/>
              <a:gdLst>
                <a:gd name="connsiteX0" fmla="*/ 0 w 4887"/>
                <a:gd name="connsiteY0" fmla="*/ 0 h 4887"/>
                <a:gd name="connsiteX1" fmla="*/ 0 w 4887"/>
                <a:gd name="connsiteY1" fmla="*/ 0 h 4887"/>
                <a:gd name="connsiteX2" fmla="*/ 0 w 4887"/>
                <a:gd name="connsiteY2" fmla="*/ 0 h 4887"/>
              </a:gdLst>
              <a:ahLst/>
              <a:cxnLst>
                <a:cxn ang="0">
                  <a:pos x="connsiteX0" y="connsiteY0"/>
                </a:cxn>
                <a:cxn ang="0">
                  <a:pos x="connsiteX1" y="connsiteY1"/>
                </a:cxn>
                <a:cxn ang="0">
                  <a:pos x="connsiteX2" y="connsiteY2"/>
                </a:cxn>
              </a:cxnLst>
              <a:rect l="l" t="t" r="r" b="b"/>
              <a:pathLst>
                <a:path w="4887" h="4887">
                  <a:moveTo>
                    <a:pt x="0" y="0"/>
                  </a:moveTo>
                  <a:lnTo>
                    <a:pt x="0" y="0"/>
                  </a:lnTo>
                  <a:lnTo>
                    <a:pt x="0" y="0"/>
                  </a:lnTo>
                  <a:close/>
                </a:path>
              </a:pathLst>
            </a:custGeom>
            <a:solidFill>
              <a:srgbClr val="FFFFFF">
                <a:alpha val="66000"/>
              </a:srgbClr>
            </a:solidFill>
            <a:ln w="4870" cap="flat">
              <a:noFill/>
              <a:prstDash val="solid"/>
              <a:miter/>
            </a:ln>
          </p:spPr>
          <p:txBody>
            <a:bodyPr rtlCol="0" anchor="ctr"/>
            <a:lstStyle/>
            <a:p>
              <a:endParaRPr lang="en-US" sz="2400"/>
            </a:p>
          </p:txBody>
        </p:sp>
        <p:sp>
          <p:nvSpPr>
            <p:cNvPr id="14" name="Freeform: Shape 13">
              <a:extLst>
                <a:ext uri="{FF2B5EF4-FFF2-40B4-BE49-F238E27FC236}">
                  <a16:creationId xmlns:a16="http://schemas.microsoft.com/office/drawing/2014/main" id="{F34557E0-541F-4C22-997F-45497C4C3F0D}"/>
                </a:ext>
              </a:extLst>
            </p:cNvPr>
            <p:cNvSpPr/>
            <p:nvPr/>
          </p:nvSpPr>
          <p:spPr>
            <a:xfrm>
              <a:off x="775629" y="509023"/>
              <a:ext cx="46874" cy="37245"/>
            </a:xfrm>
            <a:custGeom>
              <a:avLst/>
              <a:gdLst>
                <a:gd name="connsiteX0" fmla="*/ 46874 w 46874"/>
                <a:gd name="connsiteY0" fmla="*/ 37245 h 37245"/>
                <a:gd name="connsiteX1" fmla="*/ 28252 w 46874"/>
                <a:gd name="connsiteY1" fmla="*/ 18623 h 37245"/>
                <a:gd name="connsiteX2" fmla="*/ 46874 w 46874"/>
                <a:gd name="connsiteY2" fmla="*/ 0 h 37245"/>
                <a:gd name="connsiteX3" fmla="*/ 0 w 46874"/>
                <a:gd name="connsiteY3" fmla="*/ 15006 h 37245"/>
                <a:gd name="connsiteX4" fmla="*/ 46874 w 46874"/>
                <a:gd name="connsiteY4" fmla="*/ 37245 h 3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74" h="37245">
                  <a:moveTo>
                    <a:pt x="46874" y="37245"/>
                  </a:moveTo>
                  <a:cubicBezTo>
                    <a:pt x="36561" y="37245"/>
                    <a:pt x="28252" y="28887"/>
                    <a:pt x="28252" y="18623"/>
                  </a:cubicBezTo>
                  <a:cubicBezTo>
                    <a:pt x="28252" y="8309"/>
                    <a:pt x="36610" y="0"/>
                    <a:pt x="46874" y="0"/>
                  </a:cubicBezTo>
                  <a:cubicBezTo>
                    <a:pt x="29425" y="0"/>
                    <a:pt x="13197" y="5572"/>
                    <a:pt x="0" y="15006"/>
                  </a:cubicBezTo>
                  <a:cubicBezTo>
                    <a:pt x="11095" y="28545"/>
                    <a:pt x="28007" y="37245"/>
                    <a:pt x="46874" y="37245"/>
                  </a:cubicBezTo>
                  <a:close/>
                </a:path>
              </a:pathLst>
            </a:custGeom>
            <a:solidFill>
              <a:srgbClr val="FFFFFF">
                <a:alpha val="66000"/>
              </a:srgbClr>
            </a:solidFill>
            <a:ln w="4870" cap="flat">
              <a:noFill/>
              <a:prstDash val="solid"/>
              <a:miter/>
            </a:ln>
          </p:spPr>
          <p:txBody>
            <a:bodyPr rtlCol="0" anchor="ctr"/>
            <a:lstStyle/>
            <a:p>
              <a:endParaRPr lang="en-US" sz="2400"/>
            </a:p>
          </p:txBody>
        </p:sp>
        <p:sp>
          <p:nvSpPr>
            <p:cNvPr id="15" name="Freeform: Shape 14">
              <a:extLst>
                <a:ext uri="{FF2B5EF4-FFF2-40B4-BE49-F238E27FC236}">
                  <a16:creationId xmlns:a16="http://schemas.microsoft.com/office/drawing/2014/main" id="{C703C231-CAAD-4ED0-ABFA-5F26C215FE31}"/>
                </a:ext>
              </a:extLst>
            </p:cNvPr>
            <p:cNvSpPr/>
            <p:nvPr/>
          </p:nvSpPr>
          <p:spPr>
            <a:xfrm>
              <a:off x="775629" y="509023"/>
              <a:ext cx="46874" cy="37245"/>
            </a:xfrm>
            <a:custGeom>
              <a:avLst/>
              <a:gdLst>
                <a:gd name="connsiteX0" fmla="*/ 46874 w 46874"/>
                <a:gd name="connsiteY0" fmla="*/ 37245 h 37245"/>
                <a:gd name="connsiteX1" fmla="*/ 28252 w 46874"/>
                <a:gd name="connsiteY1" fmla="*/ 18623 h 37245"/>
                <a:gd name="connsiteX2" fmla="*/ 46874 w 46874"/>
                <a:gd name="connsiteY2" fmla="*/ 0 h 37245"/>
                <a:gd name="connsiteX3" fmla="*/ 0 w 46874"/>
                <a:gd name="connsiteY3" fmla="*/ 15006 h 37245"/>
                <a:gd name="connsiteX4" fmla="*/ 46874 w 46874"/>
                <a:gd name="connsiteY4" fmla="*/ 37245 h 3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74" h="37245">
                  <a:moveTo>
                    <a:pt x="46874" y="37245"/>
                  </a:moveTo>
                  <a:cubicBezTo>
                    <a:pt x="36561" y="37245"/>
                    <a:pt x="28252" y="28887"/>
                    <a:pt x="28252" y="18623"/>
                  </a:cubicBezTo>
                  <a:cubicBezTo>
                    <a:pt x="28252" y="8309"/>
                    <a:pt x="36610" y="0"/>
                    <a:pt x="46874" y="0"/>
                  </a:cubicBezTo>
                  <a:cubicBezTo>
                    <a:pt x="29425" y="0"/>
                    <a:pt x="13197" y="5572"/>
                    <a:pt x="0" y="15006"/>
                  </a:cubicBezTo>
                  <a:cubicBezTo>
                    <a:pt x="11095" y="28545"/>
                    <a:pt x="28007" y="37245"/>
                    <a:pt x="46874" y="37245"/>
                  </a:cubicBezTo>
                  <a:close/>
                </a:path>
              </a:pathLst>
            </a:custGeom>
            <a:solidFill>
              <a:srgbClr val="E1F7FD"/>
            </a:solidFill>
            <a:ln w="4870" cap="flat">
              <a:noFill/>
              <a:prstDash val="solid"/>
              <a:miter/>
            </a:ln>
          </p:spPr>
          <p:txBody>
            <a:bodyPr rtlCol="0" anchor="ctr"/>
            <a:lstStyle/>
            <a:p>
              <a:endParaRPr lang="en-US" sz="2400"/>
            </a:p>
          </p:txBody>
        </p:sp>
        <p:sp>
          <p:nvSpPr>
            <p:cNvPr id="16" name="Freeform: Shape 15">
              <a:extLst>
                <a:ext uri="{FF2B5EF4-FFF2-40B4-BE49-F238E27FC236}">
                  <a16:creationId xmlns:a16="http://schemas.microsoft.com/office/drawing/2014/main" id="{1AA5FD8C-1057-49E3-B07D-C698B0C26771}"/>
                </a:ext>
              </a:extLst>
            </p:cNvPr>
            <p:cNvSpPr/>
            <p:nvPr/>
          </p:nvSpPr>
          <p:spPr>
            <a:xfrm rot="-4049974">
              <a:off x="803868" y="508986"/>
              <a:ext cx="37246" cy="37246"/>
            </a:xfrm>
            <a:custGeom>
              <a:avLst/>
              <a:gdLst>
                <a:gd name="connsiteX0" fmla="*/ 37246 w 37246"/>
                <a:gd name="connsiteY0" fmla="*/ 18623 h 37246"/>
                <a:gd name="connsiteX1" fmla="*/ 18623 w 37246"/>
                <a:gd name="connsiteY1" fmla="*/ 37246 h 37246"/>
                <a:gd name="connsiteX2" fmla="*/ 0 w 37246"/>
                <a:gd name="connsiteY2" fmla="*/ 18623 h 37246"/>
                <a:gd name="connsiteX3" fmla="*/ 18623 w 37246"/>
                <a:gd name="connsiteY3" fmla="*/ 0 h 37246"/>
                <a:gd name="connsiteX4" fmla="*/ 37246 w 37246"/>
                <a:gd name="connsiteY4" fmla="*/ 18623 h 37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6" h="37246">
                  <a:moveTo>
                    <a:pt x="37246" y="18623"/>
                  </a:moveTo>
                  <a:cubicBezTo>
                    <a:pt x="37246" y="28908"/>
                    <a:pt x="28908" y="37246"/>
                    <a:pt x="18623" y="37246"/>
                  </a:cubicBezTo>
                  <a:cubicBezTo>
                    <a:pt x="8338" y="37246"/>
                    <a:pt x="0" y="28908"/>
                    <a:pt x="0" y="18623"/>
                  </a:cubicBezTo>
                  <a:cubicBezTo>
                    <a:pt x="0" y="8338"/>
                    <a:pt x="8338" y="0"/>
                    <a:pt x="18623" y="0"/>
                  </a:cubicBezTo>
                  <a:cubicBezTo>
                    <a:pt x="28908" y="0"/>
                    <a:pt x="37246" y="8338"/>
                    <a:pt x="37246" y="18623"/>
                  </a:cubicBezTo>
                  <a:close/>
                </a:path>
              </a:pathLst>
            </a:custGeom>
            <a:solidFill>
              <a:srgbClr val="FFFFFF">
                <a:alpha val="66000"/>
              </a:srgbClr>
            </a:solidFill>
            <a:ln w="4870" cap="flat">
              <a:noFill/>
              <a:prstDash val="solid"/>
              <a:miter/>
            </a:ln>
          </p:spPr>
          <p:txBody>
            <a:bodyPr rtlCol="0" anchor="ctr"/>
            <a:lstStyle/>
            <a:p>
              <a:endParaRPr lang="en-US" sz="2400"/>
            </a:p>
          </p:txBody>
        </p:sp>
        <p:sp>
          <p:nvSpPr>
            <p:cNvPr id="17" name="Freeform: Shape 16">
              <a:extLst>
                <a:ext uri="{FF2B5EF4-FFF2-40B4-BE49-F238E27FC236}">
                  <a16:creationId xmlns:a16="http://schemas.microsoft.com/office/drawing/2014/main" id="{114C28F5-06EC-4214-9596-387D729E87E3}"/>
                </a:ext>
              </a:extLst>
            </p:cNvPr>
            <p:cNvSpPr/>
            <p:nvPr/>
          </p:nvSpPr>
          <p:spPr>
            <a:xfrm rot="-4049974">
              <a:off x="803868" y="508986"/>
              <a:ext cx="37246" cy="37246"/>
            </a:xfrm>
            <a:custGeom>
              <a:avLst/>
              <a:gdLst>
                <a:gd name="connsiteX0" fmla="*/ 37246 w 37246"/>
                <a:gd name="connsiteY0" fmla="*/ 18623 h 37246"/>
                <a:gd name="connsiteX1" fmla="*/ 18623 w 37246"/>
                <a:gd name="connsiteY1" fmla="*/ 37246 h 37246"/>
                <a:gd name="connsiteX2" fmla="*/ 0 w 37246"/>
                <a:gd name="connsiteY2" fmla="*/ 18623 h 37246"/>
                <a:gd name="connsiteX3" fmla="*/ 18623 w 37246"/>
                <a:gd name="connsiteY3" fmla="*/ 0 h 37246"/>
                <a:gd name="connsiteX4" fmla="*/ 37246 w 37246"/>
                <a:gd name="connsiteY4" fmla="*/ 18623 h 37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6" h="37246">
                  <a:moveTo>
                    <a:pt x="37246" y="18623"/>
                  </a:moveTo>
                  <a:cubicBezTo>
                    <a:pt x="37246" y="28908"/>
                    <a:pt x="28908" y="37246"/>
                    <a:pt x="18623" y="37246"/>
                  </a:cubicBezTo>
                  <a:cubicBezTo>
                    <a:pt x="8338" y="37246"/>
                    <a:pt x="0" y="28908"/>
                    <a:pt x="0" y="18623"/>
                  </a:cubicBezTo>
                  <a:cubicBezTo>
                    <a:pt x="0" y="8338"/>
                    <a:pt x="8338" y="0"/>
                    <a:pt x="18623" y="0"/>
                  </a:cubicBezTo>
                  <a:cubicBezTo>
                    <a:pt x="28908" y="0"/>
                    <a:pt x="37246" y="8338"/>
                    <a:pt x="37246" y="18623"/>
                  </a:cubicBezTo>
                  <a:close/>
                </a:path>
              </a:pathLst>
            </a:custGeom>
            <a:solidFill>
              <a:srgbClr val="FFFFFF">
                <a:alpha val="66000"/>
              </a:srgbClr>
            </a:solidFill>
            <a:ln w="4870" cap="flat">
              <a:noFill/>
              <a:prstDash val="solid"/>
              <a:miter/>
            </a:ln>
          </p:spPr>
          <p:txBody>
            <a:bodyPr rtlCol="0" anchor="ctr"/>
            <a:lstStyle/>
            <a:p>
              <a:endParaRPr lang="en-US" sz="2400"/>
            </a:p>
          </p:txBody>
        </p:sp>
        <p:sp>
          <p:nvSpPr>
            <p:cNvPr id="18" name="Freeform: Shape 17">
              <a:extLst>
                <a:ext uri="{FF2B5EF4-FFF2-40B4-BE49-F238E27FC236}">
                  <a16:creationId xmlns:a16="http://schemas.microsoft.com/office/drawing/2014/main" id="{7DAC11BC-776F-43A3-981B-22BE29651FD7}"/>
                </a:ext>
              </a:extLst>
            </p:cNvPr>
            <p:cNvSpPr/>
            <p:nvPr/>
          </p:nvSpPr>
          <p:spPr>
            <a:xfrm rot="-4049974">
              <a:off x="803868" y="508986"/>
              <a:ext cx="37246" cy="37246"/>
            </a:xfrm>
            <a:custGeom>
              <a:avLst/>
              <a:gdLst>
                <a:gd name="connsiteX0" fmla="*/ 37246 w 37246"/>
                <a:gd name="connsiteY0" fmla="*/ 18623 h 37246"/>
                <a:gd name="connsiteX1" fmla="*/ 18623 w 37246"/>
                <a:gd name="connsiteY1" fmla="*/ 37246 h 37246"/>
                <a:gd name="connsiteX2" fmla="*/ 0 w 37246"/>
                <a:gd name="connsiteY2" fmla="*/ 18623 h 37246"/>
                <a:gd name="connsiteX3" fmla="*/ 18623 w 37246"/>
                <a:gd name="connsiteY3" fmla="*/ 0 h 37246"/>
                <a:gd name="connsiteX4" fmla="*/ 37246 w 37246"/>
                <a:gd name="connsiteY4" fmla="*/ 18623 h 37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46" h="37246">
                  <a:moveTo>
                    <a:pt x="37246" y="18623"/>
                  </a:moveTo>
                  <a:cubicBezTo>
                    <a:pt x="37246" y="28908"/>
                    <a:pt x="28908" y="37246"/>
                    <a:pt x="18623" y="37246"/>
                  </a:cubicBezTo>
                  <a:cubicBezTo>
                    <a:pt x="8338" y="37246"/>
                    <a:pt x="0" y="28908"/>
                    <a:pt x="0" y="18623"/>
                  </a:cubicBezTo>
                  <a:cubicBezTo>
                    <a:pt x="0" y="8338"/>
                    <a:pt x="8338" y="0"/>
                    <a:pt x="18623" y="0"/>
                  </a:cubicBezTo>
                  <a:cubicBezTo>
                    <a:pt x="28908" y="0"/>
                    <a:pt x="37246" y="8338"/>
                    <a:pt x="37246" y="18623"/>
                  </a:cubicBezTo>
                  <a:close/>
                </a:path>
              </a:pathLst>
            </a:custGeom>
            <a:solidFill>
              <a:srgbClr val="F5FCFE"/>
            </a:solidFill>
            <a:ln w="4870" cap="flat">
              <a:noFill/>
              <a:prstDash val="solid"/>
              <a:miter/>
            </a:ln>
          </p:spPr>
          <p:txBody>
            <a:bodyPr rtlCol="0" anchor="ctr"/>
            <a:lstStyle/>
            <a:p>
              <a:endParaRPr lang="en-US" sz="2400"/>
            </a:p>
          </p:txBody>
        </p:sp>
        <p:sp>
          <p:nvSpPr>
            <p:cNvPr id="19" name="Freeform: Shape 18">
              <a:extLst>
                <a:ext uri="{FF2B5EF4-FFF2-40B4-BE49-F238E27FC236}">
                  <a16:creationId xmlns:a16="http://schemas.microsoft.com/office/drawing/2014/main" id="{56FE1BB7-1631-4741-9C7E-680158727F7A}"/>
                </a:ext>
              </a:extLst>
            </p:cNvPr>
            <p:cNvSpPr/>
            <p:nvPr/>
          </p:nvSpPr>
          <p:spPr>
            <a:xfrm>
              <a:off x="839134" y="564561"/>
              <a:ext cx="48426" cy="48426"/>
            </a:xfrm>
            <a:custGeom>
              <a:avLst/>
              <a:gdLst>
                <a:gd name="connsiteX0" fmla="*/ 31808 w 48426"/>
                <a:gd name="connsiteY0" fmla="*/ 5462 h 48426"/>
                <a:gd name="connsiteX1" fmla="*/ 5462 w 48426"/>
                <a:gd name="connsiteY1" fmla="*/ 5462 h 48426"/>
                <a:gd name="connsiteX2" fmla="*/ 5462 w 48426"/>
                <a:gd name="connsiteY2" fmla="*/ 31808 h 48426"/>
                <a:gd name="connsiteX3" fmla="*/ 22081 w 48426"/>
                <a:gd name="connsiteY3" fmla="*/ 48426 h 48426"/>
                <a:gd name="connsiteX4" fmla="*/ 48426 w 48426"/>
                <a:gd name="connsiteY4" fmla="*/ 22081 h 48426"/>
                <a:gd name="connsiteX5" fmla="*/ 31808 w 48426"/>
                <a:gd name="connsiteY5" fmla="*/ 5462 h 4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26" h="48426">
                  <a:moveTo>
                    <a:pt x="31808" y="5462"/>
                  </a:moveTo>
                  <a:cubicBezTo>
                    <a:pt x="24525" y="-1821"/>
                    <a:pt x="12745" y="-1821"/>
                    <a:pt x="5462" y="5462"/>
                  </a:cubicBezTo>
                  <a:cubicBezTo>
                    <a:pt x="-1821" y="12745"/>
                    <a:pt x="-1821" y="24525"/>
                    <a:pt x="5462" y="31808"/>
                  </a:cubicBezTo>
                  <a:lnTo>
                    <a:pt x="22081" y="48426"/>
                  </a:lnTo>
                  <a:lnTo>
                    <a:pt x="48426" y="22081"/>
                  </a:lnTo>
                  <a:lnTo>
                    <a:pt x="31808" y="5462"/>
                  </a:lnTo>
                  <a:close/>
                </a:path>
              </a:pathLst>
            </a:custGeom>
            <a:solidFill>
              <a:srgbClr val="A8E8F8"/>
            </a:solidFill>
            <a:ln w="4870" cap="flat">
              <a:noFill/>
              <a:prstDash val="solid"/>
              <a:miter/>
            </a:ln>
          </p:spPr>
          <p:txBody>
            <a:bodyPr rtlCol="0" anchor="ctr"/>
            <a:lstStyle/>
            <a:p>
              <a:endParaRPr lang="en-US" sz="2400"/>
            </a:p>
          </p:txBody>
        </p:sp>
        <p:sp>
          <p:nvSpPr>
            <p:cNvPr id="20" name="Freeform: Shape 19">
              <a:extLst>
                <a:ext uri="{FF2B5EF4-FFF2-40B4-BE49-F238E27FC236}">
                  <a16:creationId xmlns:a16="http://schemas.microsoft.com/office/drawing/2014/main" id="{B47AD931-CF00-42EC-8B63-79F12325FCB2}"/>
                </a:ext>
              </a:extLst>
            </p:cNvPr>
            <p:cNvSpPr/>
            <p:nvPr/>
          </p:nvSpPr>
          <p:spPr>
            <a:xfrm>
              <a:off x="887560" y="612987"/>
              <a:ext cx="47399" cy="47363"/>
            </a:xfrm>
            <a:custGeom>
              <a:avLst/>
              <a:gdLst>
                <a:gd name="connsiteX0" fmla="*/ 26345 w 47399"/>
                <a:gd name="connsiteY0" fmla="*/ 0 h 47363"/>
                <a:gd name="connsiteX1" fmla="*/ 0 w 47399"/>
                <a:gd name="connsiteY1" fmla="*/ 26345 h 47363"/>
                <a:gd name="connsiteX2" fmla="*/ 15543 w 47399"/>
                <a:gd name="connsiteY2" fmla="*/ 41889 h 47363"/>
                <a:gd name="connsiteX3" fmla="*/ 28740 w 47399"/>
                <a:gd name="connsiteY3" fmla="*/ 47363 h 47363"/>
                <a:gd name="connsiteX4" fmla="*/ 41938 w 47399"/>
                <a:gd name="connsiteY4" fmla="*/ 41889 h 47363"/>
                <a:gd name="connsiteX5" fmla="*/ 41938 w 47399"/>
                <a:gd name="connsiteY5" fmla="*/ 15543 h 47363"/>
                <a:gd name="connsiteX6" fmla="*/ 26345 w 47399"/>
                <a:gd name="connsiteY6" fmla="*/ 0 h 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99" h="47363">
                  <a:moveTo>
                    <a:pt x="26345" y="0"/>
                  </a:moveTo>
                  <a:lnTo>
                    <a:pt x="0" y="26345"/>
                  </a:lnTo>
                  <a:lnTo>
                    <a:pt x="15543" y="41889"/>
                  </a:lnTo>
                  <a:cubicBezTo>
                    <a:pt x="19160" y="45506"/>
                    <a:pt x="23950" y="47363"/>
                    <a:pt x="28740" y="47363"/>
                  </a:cubicBezTo>
                  <a:cubicBezTo>
                    <a:pt x="33531" y="47363"/>
                    <a:pt x="38272" y="45555"/>
                    <a:pt x="41938" y="41889"/>
                  </a:cubicBezTo>
                  <a:cubicBezTo>
                    <a:pt x="49220" y="34606"/>
                    <a:pt x="49220" y="22826"/>
                    <a:pt x="41938" y="15543"/>
                  </a:cubicBezTo>
                  <a:lnTo>
                    <a:pt x="26345" y="0"/>
                  </a:lnTo>
                  <a:close/>
                </a:path>
              </a:pathLst>
            </a:custGeom>
            <a:solidFill>
              <a:srgbClr val="A8E8F8"/>
            </a:solidFill>
            <a:ln w="4870" cap="flat">
              <a:noFill/>
              <a:prstDash val="solid"/>
              <a:miter/>
            </a:ln>
          </p:spPr>
          <p:txBody>
            <a:bodyPr rtlCol="0" anchor="ctr"/>
            <a:lstStyle/>
            <a:p>
              <a:endParaRPr lang="en-US" sz="2400"/>
            </a:p>
          </p:txBody>
        </p:sp>
        <p:sp>
          <p:nvSpPr>
            <p:cNvPr id="21" name="Freeform: Shape 20">
              <a:extLst>
                <a:ext uri="{FF2B5EF4-FFF2-40B4-BE49-F238E27FC236}">
                  <a16:creationId xmlns:a16="http://schemas.microsoft.com/office/drawing/2014/main" id="{46DBF5A4-FB92-4BC3-8229-8FC5AAD84766}"/>
                </a:ext>
              </a:extLst>
            </p:cNvPr>
            <p:cNvSpPr/>
            <p:nvPr/>
          </p:nvSpPr>
          <p:spPr>
            <a:xfrm>
              <a:off x="887560" y="565196"/>
              <a:ext cx="47790" cy="47790"/>
            </a:xfrm>
            <a:custGeom>
              <a:avLst/>
              <a:gdLst>
                <a:gd name="connsiteX0" fmla="*/ 42329 w 47790"/>
                <a:gd name="connsiteY0" fmla="*/ 31808 h 47790"/>
                <a:gd name="connsiteX1" fmla="*/ 42329 w 47790"/>
                <a:gd name="connsiteY1" fmla="*/ 5462 h 47790"/>
                <a:gd name="connsiteX2" fmla="*/ 15983 w 47790"/>
                <a:gd name="connsiteY2" fmla="*/ 5462 h 47790"/>
                <a:gd name="connsiteX3" fmla="*/ 0 w 47790"/>
                <a:gd name="connsiteY3" fmla="*/ 21445 h 47790"/>
                <a:gd name="connsiteX4" fmla="*/ 26345 w 47790"/>
                <a:gd name="connsiteY4" fmla="*/ 47791 h 47790"/>
                <a:gd name="connsiteX5" fmla="*/ 42329 w 47790"/>
                <a:gd name="connsiteY5" fmla="*/ 31808 h 4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90" h="47790">
                  <a:moveTo>
                    <a:pt x="42329" y="31808"/>
                  </a:moveTo>
                  <a:cubicBezTo>
                    <a:pt x="49612" y="24525"/>
                    <a:pt x="49612" y="12745"/>
                    <a:pt x="42329" y="5462"/>
                  </a:cubicBezTo>
                  <a:cubicBezTo>
                    <a:pt x="35046" y="-1821"/>
                    <a:pt x="23266" y="-1821"/>
                    <a:pt x="15983" y="5462"/>
                  </a:cubicBezTo>
                  <a:lnTo>
                    <a:pt x="0" y="21445"/>
                  </a:lnTo>
                  <a:lnTo>
                    <a:pt x="26345" y="47791"/>
                  </a:lnTo>
                  <a:lnTo>
                    <a:pt x="42329" y="31808"/>
                  </a:lnTo>
                  <a:close/>
                </a:path>
              </a:pathLst>
            </a:custGeom>
            <a:solidFill>
              <a:srgbClr val="A8E8F8"/>
            </a:solidFill>
            <a:ln w="4870" cap="flat">
              <a:noFill/>
              <a:prstDash val="solid"/>
              <a:miter/>
            </a:ln>
          </p:spPr>
          <p:txBody>
            <a:bodyPr rtlCol="0" anchor="ctr"/>
            <a:lstStyle/>
            <a:p>
              <a:endParaRPr lang="en-US" sz="2400"/>
            </a:p>
          </p:txBody>
        </p:sp>
        <p:sp>
          <p:nvSpPr>
            <p:cNvPr id="22" name="Freeform: Shape 21">
              <a:extLst>
                <a:ext uri="{FF2B5EF4-FFF2-40B4-BE49-F238E27FC236}">
                  <a16:creationId xmlns:a16="http://schemas.microsoft.com/office/drawing/2014/main" id="{D888C75E-45DC-46EF-8448-7FA4AF6F5CE6}"/>
                </a:ext>
              </a:extLst>
            </p:cNvPr>
            <p:cNvSpPr/>
            <p:nvPr/>
          </p:nvSpPr>
          <p:spPr>
            <a:xfrm>
              <a:off x="822503" y="670908"/>
              <a:ext cx="4887" cy="4887"/>
            </a:xfrm>
            <a:custGeom>
              <a:avLst/>
              <a:gdLst>
                <a:gd name="connsiteX0" fmla="*/ 0 w 4887"/>
                <a:gd name="connsiteY0" fmla="*/ 0 h 4887"/>
                <a:gd name="connsiteX1" fmla="*/ 0 w 4887"/>
                <a:gd name="connsiteY1" fmla="*/ 0 h 4887"/>
                <a:gd name="connsiteX2" fmla="*/ 0 w 4887"/>
                <a:gd name="connsiteY2" fmla="*/ 0 h 4887"/>
              </a:gdLst>
              <a:ahLst/>
              <a:cxnLst>
                <a:cxn ang="0">
                  <a:pos x="connsiteX0" y="connsiteY0"/>
                </a:cxn>
                <a:cxn ang="0">
                  <a:pos x="connsiteX1" y="connsiteY1"/>
                </a:cxn>
                <a:cxn ang="0">
                  <a:pos x="connsiteX2" y="connsiteY2"/>
                </a:cxn>
              </a:cxnLst>
              <a:rect l="l" t="t" r="r" b="b"/>
              <a:pathLst>
                <a:path w="4887" h="4887">
                  <a:moveTo>
                    <a:pt x="0" y="0"/>
                  </a:moveTo>
                  <a:lnTo>
                    <a:pt x="0" y="0"/>
                  </a:lnTo>
                  <a:lnTo>
                    <a:pt x="0" y="0"/>
                  </a:lnTo>
                  <a:close/>
                </a:path>
              </a:pathLst>
            </a:custGeom>
            <a:solidFill>
              <a:srgbClr val="FFFFFF">
                <a:alpha val="66000"/>
              </a:srgbClr>
            </a:solidFill>
            <a:ln w="4870" cap="flat">
              <a:noFill/>
              <a:prstDash val="solid"/>
              <a:miter/>
            </a:ln>
          </p:spPr>
          <p:txBody>
            <a:bodyPr rtlCol="0" anchor="ctr"/>
            <a:lstStyle/>
            <a:p>
              <a:endParaRPr lang="en-US" sz="2400"/>
            </a:p>
          </p:txBody>
        </p:sp>
        <p:sp>
          <p:nvSpPr>
            <p:cNvPr id="23" name="Freeform: Shape 22">
              <a:extLst>
                <a:ext uri="{FF2B5EF4-FFF2-40B4-BE49-F238E27FC236}">
                  <a16:creationId xmlns:a16="http://schemas.microsoft.com/office/drawing/2014/main" id="{2D69B689-C29F-4E54-9220-0CE719DB25DB}"/>
                </a:ext>
              </a:extLst>
            </p:cNvPr>
            <p:cNvSpPr/>
            <p:nvPr/>
          </p:nvSpPr>
          <p:spPr>
            <a:xfrm>
              <a:off x="822503" y="612987"/>
              <a:ext cx="65057" cy="57920"/>
            </a:xfrm>
            <a:custGeom>
              <a:avLst/>
              <a:gdLst>
                <a:gd name="connsiteX0" fmla="*/ 29229 w 65057"/>
                <a:gd name="connsiteY0" fmla="*/ 9434 h 57920"/>
                <a:gd name="connsiteX1" fmla="*/ 0 w 65057"/>
                <a:gd name="connsiteY1" fmla="*/ 20676 h 57920"/>
                <a:gd name="connsiteX2" fmla="*/ 18623 w 65057"/>
                <a:gd name="connsiteY2" fmla="*/ 39298 h 57920"/>
                <a:gd name="connsiteX3" fmla="*/ 0 w 65057"/>
                <a:gd name="connsiteY3" fmla="*/ 57921 h 57920"/>
                <a:gd name="connsiteX4" fmla="*/ 54597 w 65057"/>
                <a:gd name="connsiteY4" fmla="*/ 36756 h 57920"/>
                <a:gd name="connsiteX5" fmla="*/ 54890 w 65057"/>
                <a:gd name="connsiteY5" fmla="*/ 36463 h 57920"/>
                <a:gd name="connsiteX6" fmla="*/ 55233 w 65057"/>
                <a:gd name="connsiteY6" fmla="*/ 36170 h 57920"/>
                <a:gd name="connsiteX7" fmla="*/ 65057 w 65057"/>
                <a:gd name="connsiteY7" fmla="*/ 26345 h 57920"/>
                <a:gd name="connsiteX8" fmla="*/ 38712 w 65057"/>
                <a:gd name="connsiteY8" fmla="*/ 0 h 57920"/>
                <a:gd name="connsiteX9" fmla="*/ 29229 w 65057"/>
                <a:gd name="connsiteY9" fmla="*/ 9434 h 57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057" h="57920">
                  <a:moveTo>
                    <a:pt x="29229" y="9434"/>
                  </a:moveTo>
                  <a:cubicBezTo>
                    <a:pt x="21213" y="16668"/>
                    <a:pt x="10802" y="20676"/>
                    <a:pt x="0" y="20676"/>
                  </a:cubicBezTo>
                  <a:cubicBezTo>
                    <a:pt x="10313" y="20676"/>
                    <a:pt x="18623" y="29034"/>
                    <a:pt x="18623" y="39298"/>
                  </a:cubicBezTo>
                  <a:cubicBezTo>
                    <a:pt x="18623" y="49611"/>
                    <a:pt x="10264" y="57921"/>
                    <a:pt x="0" y="57921"/>
                  </a:cubicBezTo>
                  <a:cubicBezTo>
                    <a:pt x="20236" y="57921"/>
                    <a:pt x="39640" y="50394"/>
                    <a:pt x="54597" y="36756"/>
                  </a:cubicBezTo>
                  <a:cubicBezTo>
                    <a:pt x="54695" y="36659"/>
                    <a:pt x="54793" y="36561"/>
                    <a:pt x="54890" y="36463"/>
                  </a:cubicBezTo>
                  <a:cubicBezTo>
                    <a:pt x="54988" y="36365"/>
                    <a:pt x="55086" y="36268"/>
                    <a:pt x="55233" y="36170"/>
                  </a:cubicBezTo>
                  <a:lnTo>
                    <a:pt x="65057" y="26345"/>
                  </a:lnTo>
                  <a:lnTo>
                    <a:pt x="38712" y="0"/>
                  </a:lnTo>
                  <a:lnTo>
                    <a:pt x="29229" y="9434"/>
                  </a:lnTo>
                  <a:close/>
                </a:path>
              </a:pathLst>
            </a:custGeom>
            <a:solidFill>
              <a:srgbClr val="A8E8F8"/>
            </a:solidFill>
            <a:ln w="4870" cap="flat">
              <a:noFill/>
              <a:prstDash val="solid"/>
              <a:miter/>
            </a:ln>
          </p:spPr>
          <p:txBody>
            <a:bodyPr rtlCol="0" anchor="ctr"/>
            <a:lstStyle/>
            <a:p>
              <a:endParaRPr lang="en-US" sz="2400"/>
            </a:p>
          </p:txBody>
        </p:sp>
        <p:sp>
          <p:nvSpPr>
            <p:cNvPr id="24" name="Freeform: Shape 23">
              <a:extLst>
                <a:ext uri="{FF2B5EF4-FFF2-40B4-BE49-F238E27FC236}">
                  <a16:creationId xmlns:a16="http://schemas.microsoft.com/office/drawing/2014/main" id="{199360C5-F799-49B7-88E8-E5EA26C3EC6D}"/>
                </a:ext>
              </a:extLst>
            </p:cNvPr>
            <p:cNvSpPr/>
            <p:nvPr/>
          </p:nvSpPr>
          <p:spPr>
            <a:xfrm>
              <a:off x="803880" y="633663"/>
              <a:ext cx="37245" cy="37245"/>
            </a:xfrm>
            <a:custGeom>
              <a:avLst/>
              <a:gdLst>
                <a:gd name="connsiteX0" fmla="*/ 37245 w 37245"/>
                <a:gd name="connsiteY0" fmla="*/ 18623 h 37245"/>
                <a:gd name="connsiteX1" fmla="*/ 18623 w 37245"/>
                <a:gd name="connsiteY1" fmla="*/ 0 h 37245"/>
                <a:gd name="connsiteX2" fmla="*/ 18623 w 37245"/>
                <a:gd name="connsiteY2" fmla="*/ 0 h 37245"/>
                <a:gd name="connsiteX3" fmla="*/ 0 w 37245"/>
                <a:gd name="connsiteY3" fmla="*/ 18623 h 37245"/>
                <a:gd name="connsiteX4" fmla="*/ 18623 w 37245"/>
                <a:gd name="connsiteY4" fmla="*/ 37245 h 37245"/>
                <a:gd name="connsiteX5" fmla="*/ 18623 w 37245"/>
                <a:gd name="connsiteY5" fmla="*/ 37245 h 37245"/>
                <a:gd name="connsiteX6" fmla="*/ 18623 w 37245"/>
                <a:gd name="connsiteY6" fmla="*/ 37245 h 37245"/>
                <a:gd name="connsiteX7" fmla="*/ 37245 w 37245"/>
                <a:gd name="connsiteY7" fmla="*/ 18623 h 3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45" h="37245">
                  <a:moveTo>
                    <a:pt x="37245" y="18623"/>
                  </a:moveTo>
                  <a:cubicBezTo>
                    <a:pt x="37245" y="8309"/>
                    <a:pt x="28887" y="0"/>
                    <a:pt x="18623" y="0"/>
                  </a:cubicBezTo>
                  <a:cubicBezTo>
                    <a:pt x="18623" y="0"/>
                    <a:pt x="18623" y="0"/>
                    <a:pt x="18623" y="0"/>
                  </a:cubicBezTo>
                  <a:cubicBezTo>
                    <a:pt x="8309" y="0"/>
                    <a:pt x="0" y="8358"/>
                    <a:pt x="0" y="18623"/>
                  </a:cubicBezTo>
                  <a:cubicBezTo>
                    <a:pt x="0" y="28936"/>
                    <a:pt x="8358" y="37245"/>
                    <a:pt x="18623" y="37245"/>
                  </a:cubicBezTo>
                  <a:cubicBezTo>
                    <a:pt x="18623" y="37245"/>
                    <a:pt x="18623" y="37245"/>
                    <a:pt x="18623" y="37245"/>
                  </a:cubicBezTo>
                  <a:lnTo>
                    <a:pt x="18623" y="37245"/>
                  </a:lnTo>
                  <a:cubicBezTo>
                    <a:pt x="28936" y="37245"/>
                    <a:pt x="37245" y="28936"/>
                    <a:pt x="37245" y="18623"/>
                  </a:cubicBezTo>
                  <a:close/>
                </a:path>
              </a:pathLst>
            </a:custGeom>
            <a:solidFill>
              <a:srgbClr val="FFFFFF">
                <a:alpha val="66000"/>
              </a:srgbClr>
            </a:solidFill>
            <a:ln w="4870" cap="flat">
              <a:noFill/>
              <a:prstDash val="solid"/>
              <a:miter/>
            </a:ln>
          </p:spPr>
          <p:txBody>
            <a:bodyPr rtlCol="0" anchor="ctr"/>
            <a:lstStyle/>
            <a:p>
              <a:endParaRPr lang="en-US" sz="2400"/>
            </a:p>
          </p:txBody>
        </p:sp>
        <p:sp>
          <p:nvSpPr>
            <p:cNvPr id="25" name="Freeform: Shape 24">
              <a:extLst>
                <a:ext uri="{FF2B5EF4-FFF2-40B4-BE49-F238E27FC236}">
                  <a16:creationId xmlns:a16="http://schemas.microsoft.com/office/drawing/2014/main" id="{023C67CC-A920-492A-B1AD-572DF911351A}"/>
                </a:ext>
              </a:extLst>
            </p:cNvPr>
            <p:cNvSpPr/>
            <p:nvPr/>
          </p:nvSpPr>
          <p:spPr>
            <a:xfrm>
              <a:off x="803880" y="633663"/>
              <a:ext cx="37245" cy="37245"/>
            </a:xfrm>
            <a:custGeom>
              <a:avLst/>
              <a:gdLst>
                <a:gd name="connsiteX0" fmla="*/ 37245 w 37245"/>
                <a:gd name="connsiteY0" fmla="*/ 18623 h 37245"/>
                <a:gd name="connsiteX1" fmla="*/ 18623 w 37245"/>
                <a:gd name="connsiteY1" fmla="*/ 0 h 37245"/>
                <a:gd name="connsiteX2" fmla="*/ 18623 w 37245"/>
                <a:gd name="connsiteY2" fmla="*/ 0 h 37245"/>
                <a:gd name="connsiteX3" fmla="*/ 0 w 37245"/>
                <a:gd name="connsiteY3" fmla="*/ 18623 h 37245"/>
                <a:gd name="connsiteX4" fmla="*/ 18623 w 37245"/>
                <a:gd name="connsiteY4" fmla="*/ 37245 h 37245"/>
                <a:gd name="connsiteX5" fmla="*/ 18623 w 37245"/>
                <a:gd name="connsiteY5" fmla="*/ 37245 h 37245"/>
                <a:gd name="connsiteX6" fmla="*/ 18623 w 37245"/>
                <a:gd name="connsiteY6" fmla="*/ 37245 h 37245"/>
                <a:gd name="connsiteX7" fmla="*/ 37245 w 37245"/>
                <a:gd name="connsiteY7" fmla="*/ 18623 h 3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45" h="37245">
                  <a:moveTo>
                    <a:pt x="37245" y="18623"/>
                  </a:moveTo>
                  <a:cubicBezTo>
                    <a:pt x="37245" y="8309"/>
                    <a:pt x="28887" y="0"/>
                    <a:pt x="18623" y="0"/>
                  </a:cubicBezTo>
                  <a:cubicBezTo>
                    <a:pt x="18623" y="0"/>
                    <a:pt x="18623" y="0"/>
                    <a:pt x="18623" y="0"/>
                  </a:cubicBezTo>
                  <a:cubicBezTo>
                    <a:pt x="8309" y="0"/>
                    <a:pt x="0" y="8358"/>
                    <a:pt x="0" y="18623"/>
                  </a:cubicBezTo>
                  <a:cubicBezTo>
                    <a:pt x="0" y="28936"/>
                    <a:pt x="8358" y="37245"/>
                    <a:pt x="18623" y="37245"/>
                  </a:cubicBezTo>
                  <a:cubicBezTo>
                    <a:pt x="18623" y="37245"/>
                    <a:pt x="18623" y="37245"/>
                    <a:pt x="18623" y="37245"/>
                  </a:cubicBezTo>
                  <a:lnTo>
                    <a:pt x="18623" y="37245"/>
                  </a:lnTo>
                  <a:cubicBezTo>
                    <a:pt x="28936" y="37245"/>
                    <a:pt x="37245" y="28936"/>
                    <a:pt x="37245" y="18623"/>
                  </a:cubicBezTo>
                  <a:close/>
                </a:path>
              </a:pathLst>
            </a:custGeom>
            <a:solidFill>
              <a:srgbClr val="E1F7FD"/>
            </a:solidFill>
            <a:ln w="4870" cap="flat">
              <a:noFill/>
              <a:prstDash val="solid"/>
              <a:miter/>
            </a:ln>
          </p:spPr>
          <p:txBody>
            <a:bodyPr rtlCol="0" anchor="ctr"/>
            <a:lstStyle/>
            <a:p>
              <a:endParaRPr lang="en-US" sz="2400"/>
            </a:p>
          </p:txBody>
        </p:sp>
        <p:sp>
          <p:nvSpPr>
            <p:cNvPr id="26" name="Freeform: Shape 25">
              <a:extLst>
                <a:ext uri="{FF2B5EF4-FFF2-40B4-BE49-F238E27FC236}">
                  <a16:creationId xmlns:a16="http://schemas.microsoft.com/office/drawing/2014/main" id="{D47AD042-FB5C-442F-A9BC-96FF4BCEF56E}"/>
                </a:ext>
              </a:extLst>
            </p:cNvPr>
            <p:cNvSpPr/>
            <p:nvPr/>
          </p:nvSpPr>
          <p:spPr>
            <a:xfrm rot="-2700000">
              <a:off x="868932" y="594356"/>
              <a:ext cx="37244" cy="37244"/>
            </a:xfrm>
            <a:custGeom>
              <a:avLst/>
              <a:gdLst>
                <a:gd name="connsiteX0" fmla="*/ 0 w 37244"/>
                <a:gd name="connsiteY0" fmla="*/ 0 h 37244"/>
                <a:gd name="connsiteX1" fmla="*/ 37245 w 37244"/>
                <a:gd name="connsiteY1" fmla="*/ 0 h 37244"/>
                <a:gd name="connsiteX2" fmla="*/ 37245 w 37244"/>
                <a:gd name="connsiteY2" fmla="*/ 37245 h 37244"/>
                <a:gd name="connsiteX3" fmla="*/ 0 w 37244"/>
                <a:gd name="connsiteY3" fmla="*/ 37245 h 37244"/>
              </a:gdLst>
              <a:ahLst/>
              <a:cxnLst>
                <a:cxn ang="0">
                  <a:pos x="connsiteX0" y="connsiteY0"/>
                </a:cxn>
                <a:cxn ang="0">
                  <a:pos x="connsiteX1" y="connsiteY1"/>
                </a:cxn>
                <a:cxn ang="0">
                  <a:pos x="connsiteX2" y="connsiteY2"/>
                </a:cxn>
                <a:cxn ang="0">
                  <a:pos x="connsiteX3" y="connsiteY3"/>
                </a:cxn>
              </a:cxnLst>
              <a:rect l="l" t="t" r="r" b="b"/>
              <a:pathLst>
                <a:path w="37244" h="37244">
                  <a:moveTo>
                    <a:pt x="0" y="0"/>
                  </a:moveTo>
                  <a:lnTo>
                    <a:pt x="37245" y="0"/>
                  </a:lnTo>
                  <a:lnTo>
                    <a:pt x="37245" y="37245"/>
                  </a:lnTo>
                  <a:lnTo>
                    <a:pt x="0" y="37245"/>
                  </a:lnTo>
                  <a:close/>
                </a:path>
              </a:pathLst>
            </a:custGeom>
            <a:solidFill>
              <a:srgbClr val="FFFFFF">
                <a:alpha val="66000"/>
              </a:srgbClr>
            </a:solidFill>
            <a:ln w="4870" cap="flat">
              <a:noFill/>
              <a:prstDash val="solid"/>
              <a:miter/>
            </a:ln>
          </p:spPr>
          <p:txBody>
            <a:bodyPr rtlCol="0" anchor="ctr"/>
            <a:lstStyle/>
            <a:p>
              <a:endParaRPr lang="en-US" sz="2400"/>
            </a:p>
          </p:txBody>
        </p:sp>
        <p:sp>
          <p:nvSpPr>
            <p:cNvPr id="27" name="Freeform: Shape 26">
              <a:extLst>
                <a:ext uri="{FF2B5EF4-FFF2-40B4-BE49-F238E27FC236}">
                  <a16:creationId xmlns:a16="http://schemas.microsoft.com/office/drawing/2014/main" id="{8D69B4D1-0E29-44A7-B762-6D8BB7FABEDD}"/>
                </a:ext>
              </a:extLst>
            </p:cNvPr>
            <p:cNvSpPr/>
            <p:nvPr/>
          </p:nvSpPr>
          <p:spPr>
            <a:xfrm rot="-2700000">
              <a:off x="868932" y="594356"/>
              <a:ext cx="37244" cy="37244"/>
            </a:xfrm>
            <a:custGeom>
              <a:avLst/>
              <a:gdLst>
                <a:gd name="connsiteX0" fmla="*/ 0 w 37244"/>
                <a:gd name="connsiteY0" fmla="*/ 0 h 37244"/>
                <a:gd name="connsiteX1" fmla="*/ 37245 w 37244"/>
                <a:gd name="connsiteY1" fmla="*/ 0 h 37244"/>
                <a:gd name="connsiteX2" fmla="*/ 37245 w 37244"/>
                <a:gd name="connsiteY2" fmla="*/ 37245 h 37244"/>
                <a:gd name="connsiteX3" fmla="*/ 0 w 37244"/>
                <a:gd name="connsiteY3" fmla="*/ 37245 h 37244"/>
              </a:gdLst>
              <a:ahLst/>
              <a:cxnLst>
                <a:cxn ang="0">
                  <a:pos x="connsiteX0" y="connsiteY0"/>
                </a:cxn>
                <a:cxn ang="0">
                  <a:pos x="connsiteX1" y="connsiteY1"/>
                </a:cxn>
                <a:cxn ang="0">
                  <a:pos x="connsiteX2" y="connsiteY2"/>
                </a:cxn>
                <a:cxn ang="0">
                  <a:pos x="connsiteX3" y="connsiteY3"/>
                </a:cxn>
              </a:cxnLst>
              <a:rect l="l" t="t" r="r" b="b"/>
              <a:pathLst>
                <a:path w="37244" h="37244">
                  <a:moveTo>
                    <a:pt x="0" y="0"/>
                  </a:moveTo>
                  <a:lnTo>
                    <a:pt x="37245" y="0"/>
                  </a:lnTo>
                  <a:lnTo>
                    <a:pt x="37245" y="37245"/>
                  </a:lnTo>
                  <a:lnTo>
                    <a:pt x="0" y="37245"/>
                  </a:lnTo>
                  <a:close/>
                </a:path>
              </a:pathLst>
            </a:custGeom>
            <a:solidFill>
              <a:srgbClr val="E1F7FD"/>
            </a:solidFill>
            <a:ln w="4870" cap="flat">
              <a:noFill/>
              <a:prstDash val="solid"/>
              <a:miter/>
            </a:ln>
          </p:spPr>
          <p:txBody>
            <a:bodyPr rtlCol="0" anchor="ctr"/>
            <a:lstStyle/>
            <a:p>
              <a:endParaRPr lang="en-US" sz="2400"/>
            </a:p>
          </p:txBody>
        </p:sp>
      </p:grpSp>
      <p:sp>
        <p:nvSpPr>
          <p:cNvPr id="28" name="Freeform: Shape 27">
            <a:extLst>
              <a:ext uri="{FF2B5EF4-FFF2-40B4-BE49-F238E27FC236}">
                <a16:creationId xmlns:a16="http://schemas.microsoft.com/office/drawing/2014/main" id="{171EFCDB-A14F-4C1B-90CB-3F619D096CAF}"/>
              </a:ext>
            </a:extLst>
          </p:cNvPr>
          <p:cNvSpPr/>
          <p:nvPr/>
        </p:nvSpPr>
        <p:spPr>
          <a:xfrm>
            <a:off x="707993" y="565236"/>
            <a:ext cx="226729" cy="328461"/>
          </a:xfrm>
          <a:custGeom>
            <a:avLst/>
            <a:gdLst>
              <a:gd name="connsiteX0" fmla="*/ 0 w 170047"/>
              <a:gd name="connsiteY0" fmla="*/ 0 h 246346"/>
              <a:gd name="connsiteX1" fmla="*/ 82800 w 170047"/>
              <a:gd name="connsiteY1" fmla="*/ 0 h 246346"/>
              <a:gd name="connsiteX2" fmla="*/ 150203 w 170047"/>
              <a:gd name="connsiteY2" fmla="*/ 22924 h 246346"/>
              <a:gd name="connsiteX3" fmla="*/ 170048 w 170047"/>
              <a:gd name="connsiteY3" fmla="*/ 77325 h 246346"/>
              <a:gd name="connsiteX4" fmla="*/ 142676 w 170047"/>
              <a:gd name="connsiteY4" fmla="*/ 134464 h 246346"/>
              <a:gd name="connsiteX5" fmla="*/ 81773 w 170047"/>
              <a:gd name="connsiteY5" fmla="*/ 151914 h 246346"/>
              <a:gd name="connsiteX6" fmla="*/ 19160 w 170047"/>
              <a:gd name="connsiteY6" fmla="*/ 151914 h 246346"/>
              <a:gd name="connsiteX7" fmla="*/ 19160 w 170047"/>
              <a:gd name="connsiteY7" fmla="*/ 246347 h 246346"/>
              <a:gd name="connsiteX8" fmla="*/ 0 w 170047"/>
              <a:gd name="connsiteY8" fmla="*/ 246347 h 246346"/>
              <a:gd name="connsiteX9" fmla="*/ 0 w 170047"/>
              <a:gd name="connsiteY9" fmla="*/ 0 h 246346"/>
              <a:gd name="connsiteX10" fmla="*/ 83484 w 170047"/>
              <a:gd name="connsiteY10" fmla="*/ 16423 h 246346"/>
              <a:gd name="connsiteX11" fmla="*/ 19160 w 170047"/>
              <a:gd name="connsiteY11" fmla="*/ 16423 h 246346"/>
              <a:gd name="connsiteX12" fmla="*/ 19160 w 170047"/>
              <a:gd name="connsiteY12" fmla="*/ 135149 h 246346"/>
              <a:gd name="connsiteX13" fmla="*/ 82116 w 170047"/>
              <a:gd name="connsiteY13" fmla="*/ 135149 h 246346"/>
              <a:gd name="connsiteX14" fmla="*/ 134464 w 170047"/>
              <a:gd name="connsiteY14" fmla="*/ 117699 h 246346"/>
              <a:gd name="connsiteX15" fmla="*/ 149861 w 170047"/>
              <a:gd name="connsiteY15" fmla="*/ 77325 h 246346"/>
              <a:gd name="connsiteX16" fmla="*/ 130016 w 170047"/>
              <a:gd name="connsiteY16" fmla="*/ 30451 h 246346"/>
              <a:gd name="connsiteX17" fmla="*/ 83484 w 170047"/>
              <a:gd name="connsiteY17" fmla="*/ 16423 h 24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0047" h="246346">
                <a:moveTo>
                  <a:pt x="0" y="0"/>
                </a:moveTo>
                <a:lnTo>
                  <a:pt x="82800" y="0"/>
                </a:lnTo>
                <a:cubicBezTo>
                  <a:pt x="112469" y="0"/>
                  <a:pt x="134904" y="7625"/>
                  <a:pt x="150203" y="22924"/>
                </a:cubicBezTo>
                <a:cubicBezTo>
                  <a:pt x="163449" y="36365"/>
                  <a:pt x="170048" y="54499"/>
                  <a:pt x="170048" y="77325"/>
                </a:cubicBezTo>
                <a:cubicBezTo>
                  <a:pt x="170048" y="101960"/>
                  <a:pt x="160908" y="121023"/>
                  <a:pt x="142676" y="134464"/>
                </a:cubicBezTo>
                <a:cubicBezTo>
                  <a:pt x="126937" y="146097"/>
                  <a:pt x="106653" y="151914"/>
                  <a:pt x="81773" y="151914"/>
                </a:cubicBezTo>
                <a:lnTo>
                  <a:pt x="19160" y="151914"/>
                </a:lnTo>
                <a:lnTo>
                  <a:pt x="19160" y="246347"/>
                </a:lnTo>
                <a:lnTo>
                  <a:pt x="0" y="246347"/>
                </a:lnTo>
                <a:lnTo>
                  <a:pt x="0" y="0"/>
                </a:lnTo>
                <a:close/>
                <a:moveTo>
                  <a:pt x="83484" y="16423"/>
                </a:moveTo>
                <a:lnTo>
                  <a:pt x="19160" y="16423"/>
                </a:lnTo>
                <a:lnTo>
                  <a:pt x="19160" y="135149"/>
                </a:lnTo>
                <a:lnTo>
                  <a:pt x="82116" y="135149"/>
                </a:lnTo>
                <a:cubicBezTo>
                  <a:pt x="105137" y="135149"/>
                  <a:pt x="122587" y="129332"/>
                  <a:pt x="134464" y="117699"/>
                </a:cubicBezTo>
                <a:cubicBezTo>
                  <a:pt x="144729" y="107679"/>
                  <a:pt x="149861" y="94188"/>
                  <a:pt x="149861" y="77325"/>
                </a:cubicBezTo>
                <a:cubicBezTo>
                  <a:pt x="149861" y="57041"/>
                  <a:pt x="143262" y="41400"/>
                  <a:pt x="130016" y="30451"/>
                </a:cubicBezTo>
                <a:cubicBezTo>
                  <a:pt x="118628" y="21115"/>
                  <a:pt x="103084" y="16423"/>
                  <a:pt x="83484" y="16423"/>
                </a:cubicBezTo>
                <a:close/>
              </a:path>
            </a:pathLst>
          </a:custGeom>
          <a:solidFill>
            <a:srgbClr val="FFFFFF"/>
          </a:solidFill>
          <a:ln w="4870" cap="flat">
            <a:noFill/>
            <a:prstDash val="solid"/>
            <a:miter/>
          </a:ln>
        </p:spPr>
        <p:txBody>
          <a:bodyPr rtlCol="0" anchor="ctr"/>
          <a:lstStyle/>
          <a:p>
            <a:endParaRPr lang="en-US" sz="2400"/>
          </a:p>
        </p:txBody>
      </p:sp>
      <p:sp>
        <p:nvSpPr>
          <p:cNvPr id="29" name="Freeform: Shape 28">
            <a:extLst>
              <a:ext uri="{FF2B5EF4-FFF2-40B4-BE49-F238E27FC236}">
                <a16:creationId xmlns:a16="http://schemas.microsoft.com/office/drawing/2014/main" id="{F947F12C-71D7-4D35-8213-A9D2B550183E}"/>
              </a:ext>
            </a:extLst>
          </p:cNvPr>
          <p:cNvSpPr/>
          <p:nvPr/>
        </p:nvSpPr>
        <p:spPr>
          <a:xfrm>
            <a:off x="1292641" y="558394"/>
            <a:ext cx="282843" cy="342148"/>
          </a:xfrm>
          <a:custGeom>
            <a:avLst/>
            <a:gdLst>
              <a:gd name="connsiteX0" fmla="*/ 111540 w 212132"/>
              <a:gd name="connsiteY0" fmla="*/ 239846 h 256611"/>
              <a:gd name="connsiteX1" fmla="*/ 169363 w 212132"/>
              <a:gd name="connsiteY1" fmla="*/ 218633 h 256611"/>
              <a:gd name="connsiteX2" fmla="*/ 192630 w 212132"/>
              <a:gd name="connsiteY2" fmla="*/ 169705 h 256611"/>
              <a:gd name="connsiteX3" fmla="*/ 211790 w 212132"/>
              <a:gd name="connsiteY3" fmla="*/ 169705 h 256611"/>
              <a:gd name="connsiteX4" fmla="*/ 177575 w 212132"/>
              <a:gd name="connsiteY4" fmla="*/ 234029 h 256611"/>
              <a:gd name="connsiteX5" fmla="*/ 111198 w 212132"/>
              <a:gd name="connsiteY5" fmla="*/ 256611 h 256611"/>
              <a:gd name="connsiteX6" fmla="*/ 27030 w 212132"/>
              <a:gd name="connsiteY6" fmla="*/ 217948 h 256611"/>
              <a:gd name="connsiteX7" fmla="*/ 0 w 212132"/>
              <a:gd name="connsiteY7" fmla="*/ 130358 h 256611"/>
              <a:gd name="connsiteX8" fmla="*/ 35926 w 212132"/>
              <a:gd name="connsiteY8" fmla="*/ 29083 h 256611"/>
              <a:gd name="connsiteX9" fmla="*/ 111198 w 212132"/>
              <a:gd name="connsiteY9" fmla="*/ 0 h 256611"/>
              <a:gd name="connsiteX10" fmla="*/ 182365 w 212132"/>
              <a:gd name="connsiteY10" fmla="*/ 23950 h 256611"/>
              <a:gd name="connsiteX11" fmla="*/ 212132 w 212132"/>
              <a:gd name="connsiteY11" fmla="*/ 79378 h 256611"/>
              <a:gd name="connsiteX12" fmla="*/ 192972 w 212132"/>
              <a:gd name="connsiteY12" fmla="*/ 79378 h 256611"/>
              <a:gd name="connsiteX13" fmla="*/ 162178 w 212132"/>
              <a:gd name="connsiteY13" fmla="*/ 30793 h 256611"/>
              <a:gd name="connsiteX14" fmla="*/ 111198 w 212132"/>
              <a:gd name="connsiteY14" fmla="*/ 16765 h 256611"/>
              <a:gd name="connsiteX15" fmla="*/ 42769 w 212132"/>
              <a:gd name="connsiteY15" fmla="*/ 49954 h 256611"/>
              <a:gd name="connsiteX16" fmla="*/ 19845 w 212132"/>
              <a:gd name="connsiteY16" fmla="*/ 130358 h 256611"/>
              <a:gd name="connsiteX17" fmla="*/ 49269 w 212132"/>
              <a:gd name="connsiteY17" fmla="*/ 214527 h 256611"/>
              <a:gd name="connsiteX18" fmla="*/ 111540 w 212132"/>
              <a:gd name="connsiteY18" fmla="*/ 239846 h 256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132" h="256611">
                <a:moveTo>
                  <a:pt x="111540" y="239846"/>
                </a:moveTo>
                <a:cubicBezTo>
                  <a:pt x="135246" y="239846"/>
                  <a:pt x="154553" y="232758"/>
                  <a:pt x="169363" y="218633"/>
                </a:cubicBezTo>
                <a:cubicBezTo>
                  <a:pt x="182610" y="206071"/>
                  <a:pt x="190332" y="189794"/>
                  <a:pt x="192630" y="169705"/>
                </a:cubicBezTo>
                <a:lnTo>
                  <a:pt x="211790" y="169705"/>
                </a:lnTo>
                <a:cubicBezTo>
                  <a:pt x="209053" y="196393"/>
                  <a:pt x="197664" y="217851"/>
                  <a:pt x="177575" y="234029"/>
                </a:cubicBezTo>
                <a:cubicBezTo>
                  <a:pt x="159343" y="249084"/>
                  <a:pt x="137202" y="256611"/>
                  <a:pt x="111198" y="256611"/>
                </a:cubicBezTo>
                <a:cubicBezTo>
                  <a:pt x="75370" y="256611"/>
                  <a:pt x="47314" y="243707"/>
                  <a:pt x="27030" y="217948"/>
                </a:cubicBezTo>
                <a:cubicBezTo>
                  <a:pt x="8994" y="195367"/>
                  <a:pt x="0" y="166186"/>
                  <a:pt x="0" y="130358"/>
                </a:cubicBezTo>
                <a:cubicBezTo>
                  <a:pt x="0" y="86563"/>
                  <a:pt x="11975" y="52789"/>
                  <a:pt x="35926" y="29083"/>
                </a:cubicBezTo>
                <a:cubicBezTo>
                  <a:pt x="55770" y="9678"/>
                  <a:pt x="80845" y="0"/>
                  <a:pt x="111198" y="0"/>
                </a:cubicBezTo>
                <a:cubicBezTo>
                  <a:pt x="139939" y="0"/>
                  <a:pt x="163645" y="7967"/>
                  <a:pt x="182365" y="23950"/>
                </a:cubicBezTo>
                <a:cubicBezTo>
                  <a:pt x="198788" y="38076"/>
                  <a:pt x="208711" y="56552"/>
                  <a:pt x="212132" y="79378"/>
                </a:cubicBezTo>
                <a:lnTo>
                  <a:pt x="192972" y="79378"/>
                </a:lnTo>
                <a:cubicBezTo>
                  <a:pt x="188866" y="57725"/>
                  <a:pt x="178601" y="41498"/>
                  <a:pt x="162178" y="30793"/>
                </a:cubicBezTo>
                <a:cubicBezTo>
                  <a:pt x="148492" y="21458"/>
                  <a:pt x="131483" y="16765"/>
                  <a:pt x="111198" y="16765"/>
                </a:cubicBezTo>
                <a:cubicBezTo>
                  <a:pt x="82213" y="16765"/>
                  <a:pt x="59436" y="27812"/>
                  <a:pt x="42769" y="49954"/>
                </a:cubicBezTo>
                <a:cubicBezTo>
                  <a:pt x="27470" y="70043"/>
                  <a:pt x="19845" y="96828"/>
                  <a:pt x="19845" y="130358"/>
                </a:cubicBezTo>
                <a:cubicBezTo>
                  <a:pt x="19845" y="166186"/>
                  <a:pt x="29669" y="194242"/>
                  <a:pt x="49269" y="214527"/>
                </a:cubicBezTo>
                <a:cubicBezTo>
                  <a:pt x="65693" y="231390"/>
                  <a:pt x="86466" y="239846"/>
                  <a:pt x="111540" y="239846"/>
                </a:cubicBezTo>
                <a:close/>
              </a:path>
            </a:pathLst>
          </a:custGeom>
          <a:solidFill>
            <a:srgbClr val="FFFFFF"/>
          </a:solidFill>
          <a:ln w="4870" cap="flat">
            <a:noFill/>
            <a:prstDash val="solid"/>
            <a:miter/>
          </a:ln>
        </p:spPr>
        <p:txBody>
          <a:bodyPr rtlCol="0" anchor="ctr"/>
          <a:lstStyle/>
          <a:p>
            <a:endParaRPr lang="en-US" sz="2400"/>
          </a:p>
        </p:txBody>
      </p:sp>
    </p:spTree>
    <p:extLst>
      <p:ext uri="{BB962C8B-B14F-4D97-AF65-F5344CB8AC3E}">
        <p14:creationId xmlns:p14="http://schemas.microsoft.com/office/powerpoint/2010/main" val="24817251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gu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accent1"/>
                </a:solidFill>
                <a:latin typeface="+mj-lt"/>
                <a:ea typeface="CiscoSansTT Thin" charset="0"/>
                <a:cs typeface="CiscoSansTT Thin" charset="0"/>
              </a:defRPr>
            </a:lvl1pPr>
          </a:lstStyle>
          <a:p>
            <a:r>
              <a:rPr lang="en-GB"/>
              <a:t>Section Title Goes Here</a:t>
            </a:r>
            <a:endParaRPr lang="en-US"/>
          </a:p>
        </p:txBody>
      </p:sp>
      <p:pic>
        <p:nvPicPr>
          <p:cNvPr id="4" name="Graphic 3">
            <a:extLst>
              <a:ext uri="{FF2B5EF4-FFF2-40B4-BE49-F238E27FC236}">
                <a16:creationId xmlns:a16="http://schemas.microsoft.com/office/drawing/2014/main" id="{9DD205F6-406F-4BD5-9C94-25137966DA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8709" y="586784"/>
            <a:ext cx="865809" cy="341376"/>
          </a:xfrm>
          <a:prstGeom prst="rect">
            <a:avLst/>
          </a:prstGeom>
        </p:spPr>
      </p:pic>
    </p:spTree>
    <p:extLst>
      <p:ext uri="{BB962C8B-B14F-4D97-AF65-F5344CB8AC3E}">
        <p14:creationId xmlns:p14="http://schemas.microsoft.com/office/powerpoint/2010/main" val="1213688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2"/>
              </a:solidFill>
            </a:endParaRPr>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1"/>
                </a:solidFill>
                <a:latin typeface="+mj-lt"/>
                <a:ea typeface="CiscoSansTT Thin" charset="0"/>
                <a:cs typeface="CiscoSansTT Thin" charset="0"/>
              </a:defRPr>
            </a:lvl1pPr>
          </a:lstStyle>
          <a:p>
            <a:r>
              <a:rPr lang="en-GB"/>
              <a:t>Section Title Goes Here</a:t>
            </a:r>
            <a:endParaRPr lang="en-US"/>
          </a:p>
        </p:txBody>
      </p:sp>
      <p:pic>
        <p:nvPicPr>
          <p:cNvPr id="4" name="Graphic 3">
            <a:extLst>
              <a:ext uri="{FF2B5EF4-FFF2-40B4-BE49-F238E27FC236}">
                <a16:creationId xmlns:a16="http://schemas.microsoft.com/office/drawing/2014/main" id="{E1A04B69-2555-423E-BC3B-9214B67F77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8707" y="580943"/>
            <a:ext cx="866776" cy="345408"/>
          </a:xfrm>
          <a:prstGeom prst="rect">
            <a:avLst/>
          </a:prstGeom>
        </p:spPr>
      </p:pic>
    </p:spTree>
    <p:extLst>
      <p:ext uri="{BB962C8B-B14F-4D97-AF65-F5344CB8AC3E}">
        <p14:creationId xmlns:p14="http://schemas.microsoft.com/office/powerpoint/2010/main" val="2496677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27">
              <a:lnSpc>
                <a:spcPct val="100000"/>
              </a:lnSpc>
              <a:spcBef>
                <a:spcPct val="50000"/>
              </a:spcBef>
              <a:buNone/>
              <a:defRPr sz="2933" b="0" i="0">
                <a:solidFill>
                  <a:schemeClr val="bg2">
                    <a:lumMod val="95000"/>
                  </a:schemeClr>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70"/>
            <a:ext cx="10629664" cy="3038449"/>
          </a:xfrm>
          <a:prstGeom prst="rect">
            <a:avLst/>
          </a:prstGeom>
        </p:spPr>
        <p:txBody>
          <a:bodyPr>
            <a:noAutofit/>
          </a:bodyPr>
          <a:lstStyle>
            <a:lvl1pPr marL="244789" indent="-533264" algn="l">
              <a:lnSpc>
                <a:spcPct val="90000"/>
              </a:lnSpc>
              <a:defRPr sz="5333" b="0" i="1" spc="0" baseline="0">
                <a:solidFill>
                  <a:schemeClr val="accent1"/>
                </a:solidFill>
                <a:latin typeface="+mj-lt"/>
                <a:cs typeface="CiscoSans Thin"/>
              </a:defRPr>
            </a:lvl1pPr>
          </a:lstStyle>
          <a:p>
            <a:r>
              <a:rPr lang="en-US"/>
              <a:t>Click to edit Master title style</a:t>
            </a:r>
          </a:p>
        </p:txBody>
      </p:sp>
      <p:pic>
        <p:nvPicPr>
          <p:cNvPr id="6" name="Graphic 5">
            <a:extLst>
              <a:ext uri="{FF2B5EF4-FFF2-40B4-BE49-F238E27FC236}">
                <a16:creationId xmlns:a16="http://schemas.microsoft.com/office/drawing/2014/main" id="{2F666A57-5D8E-45B0-876C-A101BE7DEA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8709" y="586784"/>
            <a:ext cx="865809" cy="341376"/>
          </a:xfrm>
          <a:prstGeom prst="rect">
            <a:avLst/>
          </a:prstGeom>
        </p:spPr>
      </p:pic>
    </p:spTree>
    <p:extLst>
      <p:ext uri="{BB962C8B-B14F-4D97-AF65-F5344CB8AC3E}">
        <p14:creationId xmlns:p14="http://schemas.microsoft.com/office/powerpoint/2010/main" val="22473843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27">
              <a:lnSpc>
                <a:spcPct val="100000"/>
              </a:lnSpc>
              <a:spcBef>
                <a:spcPct val="50000"/>
              </a:spcBef>
              <a:buNone/>
              <a:defRPr sz="2933" b="0" i="0">
                <a:solidFill>
                  <a:schemeClr val="tx1">
                    <a:lumMod val="90000"/>
                    <a:lumOff val="10000"/>
                  </a:schemeClr>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70"/>
            <a:ext cx="10629664" cy="3038449"/>
          </a:xfrm>
          <a:prstGeom prst="rect">
            <a:avLst/>
          </a:prstGeom>
        </p:spPr>
        <p:txBody>
          <a:bodyPr>
            <a:noAutofit/>
          </a:bodyPr>
          <a:lstStyle>
            <a:lvl1pPr marL="244789" indent="-533264" algn="l">
              <a:lnSpc>
                <a:spcPct val="90000"/>
              </a:lnSpc>
              <a:defRPr sz="5333" b="0" i="1" spc="0" baseline="0">
                <a:solidFill>
                  <a:schemeClr val="bg1"/>
                </a:solidFill>
                <a:latin typeface="+mj-lt"/>
                <a:cs typeface="CiscoSans Thin"/>
              </a:defRPr>
            </a:lvl1pPr>
          </a:lstStyle>
          <a:p>
            <a:r>
              <a:rPr lang="en-US"/>
              <a:t>Click to edit Master title style</a:t>
            </a:r>
          </a:p>
        </p:txBody>
      </p:sp>
      <p:pic>
        <p:nvPicPr>
          <p:cNvPr id="7" name="Graphic 6">
            <a:extLst>
              <a:ext uri="{FF2B5EF4-FFF2-40B4-BE49-F238E27FC236}">
                <a16:creationId xmlns:a16="http://schemas.microsoft.com/office/drawing/2014/main" id="{9B0A2D3B-7C5D-4500-B777-3FEA1E97A8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8707" y="580943"/>
            <a:ext cx="866776" cy="345408"/>
          </a:xfrm>
          <a:prstGeom prst="rect">
            <a:avLst/>
          </a:prstGeom>
        </p:spPr>
      </p:pic>
    </p:spTree>
    <p:extLst>
      <p:ext uri="{BB962C8B-B14F-4D97-AF65-F5344CB8AC3E}">
        <p14:creationId xmlns:p14="http://schemas.microsoft.com/office/powerpoint/2010/main" val="23545477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vert="horz" lIns="91420" tIns="45710" rIns="91420" bIns="45710"/>
          <a:lstStyle>
            <a:lvl1pPr marL="0" indent="0" algn="ctr">
              <a:buNone/>
              <a:defRPr sz="2933" baseline="0">
                <a:solidFill>
                  <a:schemeClr val="bg1"/>
                </a:solidFill>
                <a:latin typeface="+mj-lt"/>
                <a:cs typeface="CiscoSans ExtraLight"/>
              </a:defRPr>
            </a:lvl1pPr>
          </a:lstStyle>
          <a:p>
            <a:pPr lvl="0"/>
            <a:r>
              <a:rPr lang="en-US" noProof="0"/>
              <a:t>Click icon to add picture</a:t>
            </a:r>
          </a:p>
        </p:txBody>
      </p:sp>
      <p:sp>
        <p:nvSpPr>
          <p:cNvPr id="6" name="Text Placeholder 2"/>
          <p:cNvSpPr>
            <a:spLocks noGrp="1"/>
          </p:cNvSpPr>
          <p:nvPr>
            <p:ph type="body" sz="quarter" idx="11"/>
          </p:nvPr>
        </p:nvSpPr>
        <p:spPr bwMode="auto">
          <a:xfrm>
            <a:off x="666752" y="5231191"/>
            <a:ext cx="10852149" cy="668132"/>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3867"/>
              </a:lnSpc>
              <a:spcBef>
                <a:spcPts val="0"/>
              </a:spcBef>
              <a:buNone/>
              <a:defRPr sz="3200"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508305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3"/>
            <a:ext cx="12401551" cy="3790949"/>
          </a:xfrm>
          <a:prstGeom prst="rect">
            <a:avLst/>
          </a:prstGeom>
          <a:solidFill>
            <a:schemeClr val="bg2"/>
          </a:solidFill>
        </p:spPr>
        <p:txBody>
          <a:bodyPr vert="horz" lIns="91420" tIns="45710" rIns="91420" bIns="45710"/>
          <a:lstStyle>
            <a:lvl1pPr marL="0" indent="0" algn="ctr">
              <a:buNone/>
              <a:defRPr sz="2933" baseline="0">
                <a:solidFill>
                  <a:schemeClr val="bg1"/>
                </a:solidFill>
                <a:latin typeface="+mj-lt"/>
                <a:cs typeface="CiscoSans ExtraLight"/>
              </a:defRPr>
            </a:lvl1pPr>
          </a:lstStyle>
          <a:p>
            <a:pPr lvl="0"/>
            <a:r>
              <a:rPr lang="en-US" noProof="0"/>
              <a:t>Click icon to add picture</a:t>
            </a:r>
          </a:p>
        </p:txBody>
      </p:sp>
      <p:sp>
        <p:nvSpPr>
          <p:cNvPr id="4" name="Text Placeholder 3"/>
          <p:cNvSpPr>
            <a:spLocks noGrp="1"/>
          </p:cNvSpPr>
          <p:nvPr>
            <p:ph type="body" sz="quarter" idx="11"/>
          </p:nvPr>
        </p:nvSpPr>
        <p:spPr>
          <a:xfrm>
            <a:off x="598381" y="4072691"/>
            <a:ext cx="11152315" cy="716158"/>
          </a:xfrm>
          <a:prstGeom prst="rect">
            <a:avLst/>
          </a:prstGeom>
        </p:spPr>
        <p:txBody>
          <a:bodyPr vert="horz" wrap="square">
            <a:spAutoFit/>
          </a:bodyPr>
          <a:lstStyle>
            <a:lvl1pPr marL="0" indent="0">
              <a:buNone/>
              <a:defRPr sz="4267" baseline="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2198813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5455F0D-0D4B-4F60-8B3A-307AA7A2555A}"/>
              </a:ext>
            </a:extLst>
          </p:cNvPr>
          <p:cNvSpPr>
            <a:spLocks noGrp="1"/>
          </p:cNvSpPr>
          <p:nvPr>
            <p:ph type="pic" sz="quarter" idx="10"/>
          </p:nvPr>
        </p:nvSpPr>
        <p:spPr>
          <a:xfrm>
            <a:off x="0" y="1"/>
            <a:ext cx="12192000" cy="3830028"/>
          </a:xfrm>
          <a:custGeom>
            <a:avLst/>
            <a:gdLst>
              <a:gd name="connsiteX0" fmla="*/ 0 w 9144000"/>
              <a:gd name="connsiteY0" fmla="*/ 0 h 2872521"/>
              <a:gd name="connsiteX1" fmla="*/ 9144000 w 9144000"/>
              <a:gd name="connsiteY1" fmla="*/ 0 h 2872521"/>
              <a:gd name="connsiteX2" fmla="*/ 9144000 w 9144000"/>
              <a:gd name="connsiteY2" fmla="*/ 2281996 h 2872521"/>
              <a:gd name="connsiteX3" fmla="*/ 8553475 w 9144000"/>
              <a:gd name="connsiteY3" fmla="*/ 2872521 h 2872521"/>
              <a:gd name="connsiteX4" fmla="*/ 590525 w 9144000"/>
              <a:gd name="connsiteY4" fmla="*/ 2872521 h 2872521"/>
              <a:gd name="connsiteX5" fmla="*/ 0 w 9144000"/>
              <a:gd name="connsiteY5" fmla="*/ 2281996 h 287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872521">
                <a:moveTo>
                  <a:pt x="0" y="0"/>
                </a:moveTo>
                <a:lnTo>
                  <a:pt x="9144000" y="0"/>
                </a:lnTo>
                <a:lnTo>
                  <a:pt x="9144000" y="2281996"/>
                </a:lnTo>
                <a:cubicBezTo>
                  <a:pt x="9144000" y="2608134"/>
                  <a:pt x="8879613" y="2872521"/>
                  <a:pt x="8553475" y="2872521"/>
                </a:cubicBezTo>
                <a:lnTo>
                  <a:pt x="590525" y="2872521"/>
                </a:lnTo>
                <a:cubicBezTo>
                  <a:pt x="264387" y="2872521"/>
                  <a:pt x="0" y="2608134"/>
                  <a:pt x="0" y="2281996"/>
                </a:cubicBezTo>
                <a:close/>
              </a:path>
            </a:pathLst>
          </a:custGeom>
        </p:spPr>
        <p:txBody>
          <a:bodyPr wrap="square" anchor="ctr">
            <a:noAutofit/>
          </a:bodyPr>
          <a:lstStyle>
            <a:lvl1pPr marL="0" indent="0" algn="ctr">
              <a:buNone/>
              <a:defRPr/>
            </a:lvl1pPr>
          </a:lstStyle>
          <a:p>
            <a:endParaRPr lang="en-IN"/>
          </a:p>
        </p:txBody>
      </p:sp>
    </p:spTree>
    <p:extLst>
      <p:ext uri="{BB962C8B-B14F-4D97-AF65-F5344CB8AC3E}">
        <p14:creationId xmlns:p14="http://schemas.microsoft.com/office/powerpoint/2010/main" val="42737294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bg1"/>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8426213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latin typeface="+mj-lt"/>
            </a:endParaRPr>
          </a:p>
        </p:txBody>
      </p:sp>
      <p:sp>
        <p:nvSpPr>
          <p:cNvPr id="5" name="Rectangle 4"/>
          <p:cNvSpPr>
            <a:spLocks noChangeArrowheads="1"/>
          </p:cNvSpPr>
          <p:nvPr userDrawn="1"/>
        </p:nvSpPr>
        <p:spPr bwMode="ltGray">
          <a:xfrm>
            <a:off x="636907"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285" rtl="0" fontAlgn="auto">
              <a:spcBef>
                <a:spcPts val="0"/>
              </a:spcBef>
              <a:spcAft>
                <a:spcPts val="0"/>
              </a:spcAft>
              <a:defRPr/>
            </a:pPr>
            <a:r>
              <a:rPr lang="en-US" sz="800" kern="1200" spc="27" baseline="0">
                <a:solidFill>
                  <a:schemeClr val="bg1"/>
                </a:solidFill>
                <a:latin typeface="+mn-lt"/>
                <a:ea typeface="+mn-ea"/>
                <a:cs typeface="CiscoSans Thin"/>
              </a:rPr>
              <a:t>© 2020  Cisco and/or its affiliates. All rights reserved.   Cisco Confidential</a:t>
            </a:r>
          </a:p>
        </p:txBody>
      </p:sp>
      <p:sp>
        <p:nvSpPr>
          <p:cNvPr id="3" name="Picture Placeholder 2"/>
          <p:cNvSpPr>
            <a:spLocks noGrp="1"/>
          </p:cNvSpPr>
          <p:nvPr>
            <p:ph type="pic" sz="quarter" idx="10"/>
          </p:nvPr>
        </p:nvSpPr>
        <p:spPr>
          <a:xfrm>
            <a:off x="442408" y="320843"/>
            <a:ext cx="11307184" cy="5688861"/>
          </a:xfrm>
          <a:prstGeom prst="rect">
            <a:avLst/>
          </a:prstGeom>
          <a:solidFill>
            <a:schemeClr val="bg2"/>
          </a:solidFill>
        </p:spPr>
        <p:txBody>
          <a:bodyPr vert="horz" lIns="91424" tIns="45712" rIns="91424" bIns="45712"/>
          <a:lstStyle>
            <a:lvl1pPr marL="0" indent="0" algn="ctr">
              <a:buNone/>
              <a:defRPr sz="2000" baseline="0">
                <a:solidFill>
                  <a:schemeClr val="bg1"/>
                </a:solidFill>
                <a:latin typeface="+mj-lt"/>
                <a:cs typeface="CiscoSans ExtraLight"/>
              </a:defRPr>
            </a:lvl1pPr>
          </a:lstStyle>
          <a:p>
            <a:pPr lvl="0"/>
            <a:r>
              <a:rPr lang="en-US" noProof="0"/>
              <a:t>Click icon to add picture</a:t>
            </a:r>
          </a:p>
        </p:txBody>
      </p:sp>
      <p:pic>
        <p:nvPicPr>
          <p:cNvPr id="6" name="Graphic 5">
            <a:extLst>
              <a:ext uri="{FF2B5EF4-FFF2-40B4-BE49-F238E27FC236}">
                <a16:creationId xmlns:a16="http://schemas.microsoft.com/office/drawing/2014/main" id="{F2DAD51F-C1FB-4BBD-94E3-FA40858944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12807" y="6292337"/>
            <a:ext cx="649357" cy="256032"/>
          </a:xfrm>
          <a:prstGeom prst="rect">
            <a:avLst/>
          </a:prstGeom>
        </p:spPr>
      </p:pic>
    </p:spTree>
    <p:extLst>
      <p:ext uri="{BB962C8B-B14F-4D97-AF65-F5344CB8AC3E}">
        <p14:creationId xmlns:p14="http://schemas.microsoft.com/office/powerpoint/2010/main" val="6221363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84" indent="-228589">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70" indent="-220122">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54" indent="-146043">
              <a:buClr>
                <a:schemeClr val="tx1"/>
              </a:buClr>
              <a:buSzPct val="80000"/>
              <a:buFont typeface="Arial"/>
              <a:buChar char="•"/>
              <a:defRPr sz="2133" b="0" i="0">
                <a:solidFill>
                  <a:schemeClr val="tx1"/>
                </a:solidFill>
                <a:latin typeface="+mn-lt"/>
                <a:ea typeface="CiscoSansTT Thin" charset="0"/>
                <a:cs typeface="CiscoSansTT Thin" charset="0"/>
              </a:defRPr>
            </a:lvl3pPr>
            <a:lvl4pPr marL="1214652" indent="-228542">
              <a:buClr>
                <a:schemeClr val="tx1"/>
              </a:buClr>
              <a:buSzPct val="80000"/>
              <a:buFont typeface="Arial"/>
              <a:buChar char="•"/>
              <a:defRPr sz="1867" b="0" i="0">
                <a:solidFill>
                  <a:schemeClr val="tx1"/>
                </a:solidFill>
                <a:latin typeface="+mn-lt"/>
                <a:ea typeface="CiscoSansTT Thin" charset="0"/>
                <a:cs typeface="CiscoSansTT Thin" charset="0"/>
              </a:defRPr>
            </a:lvl4pPr>
            <a:lvl5pPr marL="1443195" indent="-224309">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583688" y="455086"/>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bg1"/>
                </a:solidFill>
              </a:defRPr>
            </a:lvl1pPr>
          </a:lstStyle>
          <a:p>
            <a:pPr lvl="0"/>
            <a:r>
              <a:rPr lang="en-GB"/>
              <a:t>Click to edit Master title style</a:t>
            </a:r>
          </a:p>
        </p:txBody>
      </p:sp>
    </p:spTree>
    <p:extLst>
      <p:ext uri="{BB962C8B-B14F-4D97-AF65-F5344CB8AC3E}">
        <p14:creationId xmlns:p14="http://schemas.microsoft.com/office/powerpoint/2010/main" val="36662234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2" indent="-156625">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14" indent="-152392">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07" indent="-152392">
              <a:buClr>
                <a:schemeClr val="tx1"/>
              </a:buClr>
              <a:buSzPct val="60000"/>
              <a:buFont typeface="Arial"/>
              <a:buChar char="•"/>
              <a:defRPr sz="2133" b="0" i="0">
                <a:solidFill>
                  <a:schemeClr val="tx1"/>
                </a:solidFill>
                <a:latin typeface="+mn-lt"/>
                <a:cs typeface="CiscoSans ExtraLight"/>
              </a:defRPr>
            </a:lvl3pPr>
            <a:lvl4pPr marL="689999" indent="-152392">
              <a:buClr>
                <a:schemeClr val="tx1"/>
              </a:buClr>
              <a:buSzPct val="60000"/>
              <a:buFont typeface="Arial"/>
              <a:buChar char="•"/>
              <a:defRPr sz="1867" b="0" i="0">
                <a:solidFill>
                  <a:schemeClr val="tx1"/>
                </a:solidFill>
                <a:latin typeface="+mn-lt"/>
                <a:cs typeface="CiscoSans ExtraLight"/>
              </a:defRPr>
            </a:lvl4pPr>
            <a:lvl5pPr marL="842391" indent="-152392">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1"/>
          </p:nvPr>
        </p:nvSpPr>
        <p:spPr>
          <a:xfrm>
            <a:off x="6341155" y="1607864"/>
            <a:ext cx="5181600" cy="4110792"/>
          </a:xfrm>
          <a:prstGeom prst="rect">
            <a:avLst/>
          </a:prstGeom>
        </p:spPr>
        <p:txBody>
          <a:bodyPr lIns="0" tIns="45710" rIns="0" bIns="45710">
            <a:noAutofit/>
          </a:bodyPr>
          <a:lstStyle>
            <a:lvl1pPr marL="232822" indent="-156625">
              <a:lnSpc>
                <a:spcPct val="95000"/>
              </a:lnSpc>
              <a:spcBef>
                <a:spcPts val="1480"/>
              </a:spcBef>
              <a:buClr>
                <a:schemeClr val="tx1"/>
              </a:buClr>
              <a:buSzPct val="60000"/>
              <a:buFont typeface="Arial"/>
              <a:buChar char="•"/>
              <a:defRPr sz="2667" b="0" i="0" baseline="0">
                <a:solidFill>
                  <a:schemeClr val="tx1"/>
                </a:solidFill>
                <a:latin typeface="+mn-lt"/>
                <a:cs typeface="CiscoSans ExtraLight"/>
              </a:defRPr>
            </a:lvl1pPr>
            <a:lvl2pPr marL="385214" indent="-152392">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07" indent="-152392">
              <a:buClr>
                <a:schemeClr val="tx1"/>
              </a:buClr>
              <a:buSzPct val="60000"/>
              <a:buFont typeface="Arial"/>
              <a:buChar char="•"/>
              <a:defRPr sz="2133" b="0" i="0">
                <a:solidFill>
                  <a:schemeClr val="tx1"/>
                </a:solidFill>
                <a:latin typeface="+mn-lt"/>
                <a:cs typeface="CiscoSans ExtraLight"/>
              </a:defRPr>
            </a:lvl3pPr>
            <a:lvl4pPr marL="689999" indent="-152392">
              <a:buClr>
                <a:schemeClr val="tx1"/>
              </a:buClr>
              <a:buSzPct val="60000"/>
              <a:buFont typeface="Arial"/>
              <a:buChar char="•"/>
              <a:defRPr sz="1867" b="0" i="0">
                <a:solidFill>
                  <a:schemeClr val="tx1"/>
                </a:solidFill>
                <a:latin typeface="+mn-lt"/>
                <a:cs typeface="CiscoSans ExtraLight"/>
              </a:defRPr>
            </a:lvl4pPr>
            <a:lvl5pPr marL="842391" indent="-152392">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5"/>
          <p:cNvSpPr>
            <a:spLocks noGrp="1"/>
          </p:cNvSpPr>
          <p:nvPr>
            <p:ph type="title"/>
          </p:nvPr>
        </p:nvSpPr>
        <p:spPr bwMode="auto">
          <a:xfrm>
            <a:off x="583688" y="455086"/>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23767006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6"/>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bg1"/>
                </a:solidFill>
              </a:defRPr>
            </a:lvl1pPr>
          </a:lstStyle>
          <a:p>
            <a:pPr lvl="0"/>
            <a:r>
              <a:rPr lang="en-GB"/>
              <a:t>Click to edit Master title style</a:t>
            </a:r>
          </a:p>
        </p:txBody>
      </p:sp>
    </p:spTree>
    <p:extLst>
      <p:ext uri="{BB962C8B-B14F-4D97-AF65-F5344CB8AC3E}">
        <p14:creationId xmlns:p14="http://schemas.microsoft.com/office/powerpoint/2010/main" val="18668324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1746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711200" y="1797052"/>
            <a:ext cx="10820400" cy="3544971"/>
          </a:xfrm>
          <a:prstGeom prst="rect">
            <a:avLst/>
          </a:prstGeom>
        </p:spPr>
        <p:txBody>
          <a:bodyPr lIns="91420" tIns="45710" rIns="91420" bIns="45710">
            <a:noAutofit/>
          </a:bodyPr>
          <a:lstStyle>
            <a:lvl1pPr marL="0" indent="0" algn="ctr">
              <a:buNone/>
              <a:defRPr sz="2667" baseline="0">
                <a:solidFill>
                  <a:schemeClr val="tx1"/>
                </a:solidFill>
                <a:latin typeface="+mn-lt"/>
              </a:defRPr>
            </a:lvl1pPr>
          </a:lstStyle>
          <a:p>
            <a:pPr lvl="0"/>
            <a:r>
              <a:rPr lang="en-US" noProof="0"/>
              <a:t>Click icon to add table</a:t>
            </a:r>
            <a:endParaRPr lang="en-GB" noProof="0"/>
          </a:p>
        </p:txBody>
      </p:sp>
      <p:sp>
        <p:nvSpPr>
          <p:cNvPr id="6" name="Text Placeholder 9"/>
          <p:cNvSpPr>
            <a:spLocks noGrp="1"/>
          </p:cNvSpPr>
          <p:nvPr>
            <p:ph type="body" sz="quarter" idx="11"/>
          </p:nvPr>
        </p:nvSpPr>
        <p:spPr>
          <a:xfrm>
            <a:off x="583691" y="5530962"/>
            <a:ext cx="9573749" cy="434977"/>
          </a:xfrm>
          <a:prstGeom prst="rect">
            <a:avLst/>
          </a:prstGeom>
        </p:spPr>
        <p:txBody>
          <a:bodyPr wrap="square" lIns="91420" tIns="45710" rIns="91420" bIns="45710" anchor="b" anchorCtr="0">
            <a:noAutofit/>
          </a:bodyPr>
          <a:lstStyle>
            <a:lvl1pPr algn="l" defTabSz="80472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6"/>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733">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994469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711200" y="1602319"/>
            <a:ext cx="10820400" cy="3744383"/>
          </a:xfrm>
          <a:prstGeom prst="rect">
            <a:avLst/>
          </a:prstGeom>
        </p:spPr>
        <p:txBody>
          <a:bodyPr vert="horz" lIns="91420" tIns="45710" rIns="91420" bIns="45710">
            <a:noAutofit/>
          </a:bodyPr>
          <a:lstStyle>
            <a:lvl1pPr marL="0" indent="0" algn="ctr">
              <a:buNone/>
              <a:defRPr sz="2667" b="0" i="0">
                <a:solidFill>
                  <a:schemeClr val="tx1"/>
                </a:solidFill>
                <a:latin typeface="+mn-lt"/>
                <a:cs typeface="CiscoSans ExtraLight"/>
              </a:defRPr>
            </a:lvl1pPr>
          </a:lstStyle>
          <a:p>
            <a:pPr lvl="0"/>
            <a:r>
              <a:rPr lang="en-US" noProof="0"/>
              <a:t>Click icon to add chart</a:t>
            </a:r>
          </a:p>
        </p:txBody>
      </p:sp>
      <p:sp>
        <p:nvSpPr>
          <p:cNvPr id="7" name="Text Placeholder 9"/>
          <p:cNvSpPr>
            <a:spLocks noGrp="1"/>
          </p:cNvSpPr>
          <p:nvPr>
            <p:ph type="body" sz="quarter" idx="11"/>
          </p:nvPr>
        </p:nvSpPr>
        <p:spPr>
          <a:xfrm>
            <a:off x="583691" y="5530962"/>
            <a:ext cx="9573749" cy="434977"/>
          </a:xfrm>
          <a:prstGeom prst="rect">
            <a:avLst/>
          </a:prstGeom>
        </p:spPr>
        <p:txBody>
          <a:bodyPr wrap="square" lIns="91420" tIns="45710" rIns="91420" bIns="45710" anchor="b" anchorCtr="0">
            <a:noAutofit/>
          </a:bodyPr>
          <a:lstStyle>
            <a:lvl1pPr algn="l" defTabSz="80472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6"/>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16444458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797052"/>
            <a:ext cx="11040076" cy="4098595"/>
          </a:xfrm>
          <a:prstGeom prst="rect">
            <a:avLst/>
          </a:prstGeom>
        </p:spPr>
        <p:txBody>
          <a:bodyPr lIns="91420" tIns="45710" rIns="91420" bIns="45710">
            <a:noAutofit/>
          </a:bodyPr>
          <a:lstStyle>
            <a:lvl1pPr marL="380901" marR="0" indent="-380901" algn="ctr" defTabSz="609443" rtl="0" eaLnBrk="1" fontAlgn="auto" latinLnBrk="0" hangingPunct="1">
              <a:lnSpc>
                <a:spcPct val="100000"/>
              </a:lnSpc>
              <a:spcBef>
                <a:spcPct val="20000"/>
              </a:spcBef>
              <a:spcAft>
                <a:spcPts val="0"/>
              </a:spcAft>
              <a:buClrTx/>
              <a:buSzTx/>
              <a:buFont typeface="Arial"/>
              <a:buNone/>
              <a:tabLst/>
              <a:defRPr sz="2667"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583688" y="455086"/>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3245993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10789" y="0"/>
            <a:ext cx="6106789"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solidFill>
                <a:schemeClr val="bg2"/>
              </a:solidFill>
            </a:endParaRPr>
          </a:p>
        </p:txBody>
      </p:sp>
      <p:sp>
        <p:nvSpPr>
          <p:cNvPr id="4" name="Text Placeholder 3"/>
          <p:cNvSpPr>
            <a:spLocks noGrp="1"/>
          </p:cNvSpPr>
          <p:nvPr>
            <p:ph type="body" sz="quarter" idx="10" hasCustomPrompt="1"/>
          </p:nvPr>
        </p:nvSpPr>
        <p:spPr>
          <a:xfrm>
            <a:off x="616401" y="2220244"/>
            <a:ext cx="4882699" cy="3901157"/>
          </a:xfrm>
          <a:prstGeom prst="rect">
            <a:avLst/>
          </a:prstGeom>
        </p:spPr>
        <p:txBody>
          <a:bodyPr lIns="91420" tIns="45710" rIns="91420" bIns="45710">
            <a:noAutofit/>
          </a:bodyPr>
          <a:lstStyle>
            <a:lvl1pPr marL="232822" indent="-156625">
              <a:lnSpc>
                <a:spcPct val="95000"/>
              </a:lnSpc>
              <a:spcBef>
                <a:spcPts val="1480"/>
              </a:spcBef>
              <a:buClr>
                <a:schemeClr val="accent1"/>
              </a:buClr>
              <a:buSzPct val="60000"/>
              <a:buFont typeface="Arial"/>
              <a:buChar char="•"/>
              <a:defRPr sz="2667" b="0" i="0">
                <a:solidFill>
                  <a:schemeClr val="bg2"/>
                </a:solidFill>
                <a:latin typeface="+mn-lt"/>
                <a:ea typeface="CiscoSansTT Thin" charset="0"/>
                <a:cs typeface="CiscoSansTT Thin" charset="0"/>
              </a:defRPr>
            </a:lvl1pPr>
            <a:lvl2pPr marL="385214" indent="-152392">
              <a:lnSpc>
                <a:spcPct val="95000"/>
              </a:lnSpc>
              <a:spcBef>
                <a:spcPts val="600"/>
              </a:spcBef>
              <a:buClr>
                <a:schemeClr val="accent1"/>
              </a:buClr>
              <a:buSzPct val="60000"/>
              <a:buFont typeface="Arial"/>
              <a:buChar char="•"/>
              <a:defRPr sz="2400" b="0" i="0">
                <a:solidFill>
                  <a:schemeClr val="bg2"/>
                </a:solidFill>
                <a:latin typeface="+mn-lt"/>
                <a:ea typeface="CiscoSansTT Thin" charset="0"/>
                <a:cs typeface="CiscoSansTT Thin" charset="0"/>
              </a:defRPr>
            </a:lvl2pPr>
            <a:lvl3pPr marL="537607" indent="-152392">
              <a:buClr>
                <a:schemeClr val="accent1"/>
              </a:buClr>
              <a:buSzPct val="60000"/>
              <a:buFont typeface="Arial"/>
              <a:buChar char="•"/>
              <a:defRPr sz="2133" b="0" i="0">
                <a:solidFill>
                  <a:schemeClr val="bg2"/>
                </a:solidFill>
                <a:latin typeface="+mn-lt"/>
                <a:ea typeface="CiscoSansTT Thin" charset="0"/>
                <a:cs typeface="CiscoSansTT Thin" charset="0"/>
              </a:defRPr>
            </a:lvl3pPr>
            <a:lvl4pPr marL="689999" indent="-152392">
              <a:buClr>
                <a:schemeClr val="accent1"/>
              </a:buClr>
              <a:buSzPct val="60000"/>
              <a:buFont typeface="Arial"/>
              <a:buChar char="•"/>
              <a:defRPr sz="1867" b="0" i="0">
                <a:solidFill>
                  <a:schemeClr val="bg2"/>
                </a:solidFill>
                <a:latin typeface="+mn-lt"/>
                <a:ea typeface="CiscoSansTT Thin" charset="0"/>
                <a:cs typeface="CiscoSansTT Thin" charset="0"/>
              </a:defRPr>
            </a:lvl4pPr>
            <a:lvl5pPr marL="842391" indent="-152392">
              <a:buClr>
                <a:schemeClr val="accent1"/>
              </a:buClr>
              <a:buSzPct val="60000"/>
              <a:buFont typeface="Arial"/>
              <a:buChar char="•"/>
              <a:defRPr sz="1600" b="0" i="0">
                <a:solidFill>
                  <a:schemeClr val="bg2"/>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583690" y="455086"/>
            <a:ext cx="4915412"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4267">
                <a:solidFill>
                  <a:schemeClr val="accent1"/>
                </a:solidFill>
              </a:defRPr>
            </a:lvl1pPr>
          </a:lstStyle>
          <a:p>
            <a:pPr lvl="0"/>
            <a:r>
              <a:rPr lang="en-GB"/>
              <a:t>Click to edit Master title style</a:t>
            </a:r>
          </a:p>
        </p:txBody>
      </p:sp>
      <p:sp>
        <p:nvSpPr>
          <p:cNvPr id="8" name="Rectangle 4"/>
          <p:cNvSpPr>
            <a:spLocks noChangeArrowheads="1"/>
          </p:cNvSpPr>
          <p:nvPr userDrawn="1"/>
        </p:nvSpPr>
        <p:spPr bwMode="ltGray">
          <a:xfrm>
            <a:off x="636905" y="6322205"/>
            <a:ext cx="4757856" cy="206025"/>
          </a:xfrm>
          <a:prstGeom prst="rect">
            <a:avLst/>
          </a:prstGeom>
          <a:noFill/>
          <a:ln w="9525">
            <a:noFill/>
            <a:miter lim="800000"/>
            <a:headEnd/>
            <a:tailEnd/>
          </a:ln>
          <a:effectLst/>
        </p:spPr>
        <p:txBody>
          <a:bodyPr wrap="square" lIns="82115" tIns="41056" rIns="82115" bIns="41056" anchor="b">
            <a:spAutoFit/>
          </a:bodyPr>
          <a:lstStyle/>
          <a:p>
            <a:pPr algn="l" defTabSz="814285" rtl="0" fontAlgn="auto">
              <a:spcBef>
                <a:spcPts val="0"/>
              </a:spcBef>
              <a:spcAft>
                <a:spcPts val="0"/>
              </a:spcAft>
              <a:defRPr/>
            </a:pPr>
            <a:r>
              <a:rPr lang="en-US" sz="800" kern="1200" spc="27" baseline="0">
                <a:solidFill>
                  <a:schemeClr val="accent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4017878607"/>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CE4A2BC-8F9B-4969-8FBA-FA3B4B1BABC4}"/>
              </a:ext>
            </a:extLst>
          </p:cNvPr>
          <p:cNvSpPr>
            <a:spLocks noGrp="1"/>
          </p:cNvSpPr>
          <p:nvPr>
            <p:ph type="pic" sz="quarter" idx="10"/>
          </p:nvPr>
        </p:nvSpPr>
        <p:spPr>
          <a:xfrm>
            <a:off x="7707755" y="0"/>
            <a:ext cx="4484245" cy="4864400"/>
          </a:xfrm>
          <a:custGeom>
            <a:avLst/>
            <a:gdLst>
              <a:gd name="connsiteX0" fmla="*/ 671629 w 3363184"/>
              <a:gd name="connsiteY0" fmla="*/ 0 h 3648300"/>
              <a:gd name="connsiteX1" fmla="*/ 3363184 w 3363184"/>
              <a:gd name="connsiteY1" fmla="*/ 0 h 3648300"/>
              <a:gd name="connsiteX2" fmla="*/ 3363184 w 3363184"/>
              <a:gd name="connsiteY2" fmla="*/ 3231331 h 3648300"/>
              <a:gd name="connsiteX3" fmla="*/ 3287089 w 3363184"/>
              <a:gd name="connsiteY3" fmla="*/ 3288234 h 3648300"/>
              <a:gd name="connsiteX4" fmla="*/ 2108312 w 3363184"/>
              <a:gd name="connsiteY4" fmla="*/ 3648300 h 3648300"/>
              <a:gd name="connsiteX5" fmla="*/ 0 w 3363184"/>
              <a:gd name="connsiteY5" fmla="*/ 1539988 h 3648300"/>
              <a:gd name="connsiteX6" fmla="*/ 617510 w 3363184"/>
              <a:gd name="connsiteY6" fmla="*/ 49186 h 36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3184" h="3648300">
                <a:moveTo>
                  <a:pt x="671629" y="0"/>
                </a:moveTo>
                <a:lnTo>
                  <a:pt x="3363184" y="0"/>
                </a:lnTo>
                <a:lnTo>
                  <a:pt x="3363184" y="3231331"/>
                </a:lnTo>
                <a:lnTo>
                  <a:pt x="3287089" y="3288234"/>
                </a:lnTo>
                <a:cubicBezTo>
                  <a:pt x="2950601" y="3515561"/>
                  <a:pt x="2544958" y="3648300"/>
                  <a:pt x="2108312" y="3648300"/>
                </a:cubicBezTo>
                <a:cubicBezTo>
                  <a:pt x="943923" y="3648300"/>
                  <a:pt x="0" y="2704377"/>
                  <a:pt x="0" y="1539988"/>
                </a:cubicBezTo>
                <a:cubicBezTo>
                  <a:pt x="0" y="957794"/>
                  <a:pt x="235981" y="430716"/>
                  <a:pt x="617510" y="49186"/>
                </a:cubicBezTo>
                <a:close/>
              </a:path>
            </a:pathLst>
          </a:custGeom>
        </p:spPr>
        <p:txBody>
          <a:bodyPr wrap="square" anchor="ctr">
            <a:noAutofit/>
          </a:bodyPr>
          <a:lstStyle>
            <a:lvl1pPr>
              <a:defRPr lang="en-IN" dirty="0"/>
            </a:lvl1pPr>
          </a:lstStyle>
          <a:p>
            <a:pPr marL="0" lvl="0" indent="0" algn="ctr">
              <a:buNone/>
            </a:pPr>
            <a:endParaRPr lang="en-IN"/>
          </a:p>
        </p:txBody>
      </p:sp>
    </p:spTree>
    <p:extLst>
      <p:ext uri="{BB962C8B-B14F-4D97-AF65-F5344CB8AC3E}">
        <p14:creationId xmlns:p14="http://schemas.microsoft.com/office/powerpoint/2010/main" val="29185456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latin typeface="+mj-lt"/>
            </a:endParaRPr>
          </a:p>
        </p:txBody>
      </p:sp>
      <p:sp>
        <p:nvSpPr>
          <p:cNvPr id="3" name="Title Placeholder 5"/>
          <p:cNvSpPr>
            <a:spLocks noGrp="1"/>
          </p:cNvSpPr>
          <p:nvPr>
            <p:ph type="title"/>
          </p:nvPr>
        </p:nvSpPr>
        <p:spPr bwMode="auto">
          <a:xfrm>
            <a:off x="558802" y="2209800"/>
            <a:ext cx="5103284" cy="24384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39" rtl="0" eaLnBrk="1" fontAlgn="base" hangingPunct="1">
              <a:lnSpc>
                <a:spcPct val="85000"/>
              </a:lnSpc>
              <a:spcBef>
                <a:spcPct val="0"/>
              </a:spcBef>
              <a:spcAft>
                <a:spcPct val="0"/>
              </a:spcAft>
              <a:defRPr lang="en-GB" sz="4267" kern="1200" dirty="0">
                <a:solidFill>
                  <a:schemeClr val="accent1"/>
                </a:solidFill>
                <a:latin typeface="+mj-lt"/>
                <a:ea typeface="ＭＳ Ｐゴシック" charset="0"/>
                <a:cs typeface="Tipo de letra del sistema Fina" charset="0"/>
              </a:defRPr>
            </a:lvl1pPr>
          </a:lstStyle>
          <a:p>
            <a:pPr lvl="0"/>
            <a:r>
              <a:rPr lang="en-GB"/>
              <a:t>Click to edit Master title style</a:t>
            </a:r>
          </a:p>
        </p:txBody>
      </p:sp>
      <p:sp>
        <p:nvSpPr>
          <p:cNvPr id="6" name="Text Placeholder 5"/>
          <p:cNvSpPr>
            <a:spLocks noGrp="1"/>
          </p:cNvSpPr>
          <p:nvPr>
            <p:ph type="body" sz="quarter" idx="10"/>
          </p:nvPr>
        </p:nvSpPr>
        <p:spPr>
          <a:xfrm>
            <a:off x="6796619" y="709083"/>
            <a:ext cx="4734983" cy="5412316"/>
          </a:xfrm>
          <a:prstGeom prst="rect">
            <a:avLst/>
          </a:prstGeom>
        </p:spPr>
        <p:txBody>
          <a:bodyPr lIns="0" rIns="0" anchor="ctr" anchorCtr="0"/>
          <a:lstStyle>
            <a:lvl1pPr marL="226473" indent="-226473">
              <a:lnSpc>
                <a:spcPct val="100000"/>
              </a:lnSpc>
              <a:buClr>
                <a:schemeClr val="tx1"/>
              </a:buClr>
              <a:buSzPct val="60000"/>
              <a:buFont typeface="Arial" panose="020B0604020202020204" pitchFamily="34" charset="0"/>
              <a:buChar char="•"/>
              <a:tabLst>
                <a:tab pos="304784" algn="l"/>
              </a:tabLst>
              <a:defRPr sz="3200"/>
            </a:lvl1pPr>
            <a:lvl2pPr marL="461411" indent="-228589">
              <a:lnSpc>
                <a:spcPct val="100000"/>
              </a:lnSpc>
              <a:buClr>
                <a:schemeClr val="tx1"/>
              </a:buClr>
              <a:buSzPct val="60000"/>
              <a:buFont typeface="Arial" panose="020B0604020202020204" pitchFamily="34" charset="0"/>
              <a:buChar char="•"/>
              <a:defRPr sz="3200"/>
            </a:lvl2pPr>
            <a:lvl3pPr marL="609570" indent="-156625">
              <a:lnSpc>
                <a:spcPct val="100000"/>
              </a:lnSpc>
              <a:buClr>
                <a:schemeClr val="tx1"/>
              </a:buClr>
              <a:buSzPct val="60000"/>
              <a:buFont typeface="Arial" panose="020B0604020202020204" pitchFamily="34" charset="0"/>
              <a:buChar char="•"/>
              <a:defRPr sz="2667"/>
            </a:lvl3pPr>
            <a:lvl4pPr marL="766196" indent="-156625">
              <a:lnSpc>
                <a:spcPct val="100000"/>
              </a:lnSpc>
              <a:buClr>
                <a:schemeClr val="tx1"/>
              </a:buClr>
              <a:buSzPct val="60000"/>
              <a:buFont typeface="Arial" panose="020B0604020202020204" pitchFamily="34" charset="0"/>
              <a:buChar char="•"/>
              <a:tabLst/>
              <a:defRPr sz="2400"/>
            </a:lvl4pPr>
            <a:lvl5pPr marL="992669" indent="-150276">
              <a:lnSpc>
                <a:spcPct val="100000"/>
              </a:lnSpc>
              <a:buClr>
                <a:schemeClr val="tx1"/>
              </a:buClr>
              <a:buSzPct val="60000"/>
              <a:buFont typeface="Arial" panose="020B0604020202020204" pitchFamily="34" charset="0"/>
              <a:buChar cha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ChangeArrowheads="1"/>
          </p:cNvSpPr>
          <p:nvPr userDrawn="1"/>
        </p:nvSpPr>
        <p:spPr bwMode="ltGray">
          <a:xfrm>
            <a:off x="636907"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285" rtl="0" fontAlgn="auto">
              <a:spcBef>
                <a:spcPts val="0"/>
              </a:spcBef>
              <a:spcAft>
                <a:spcPts val="0"/>
              </a:spcAft>
              <a:defRPr/>
            </a:pPr>
            <a:r>
              <a:rPr lang="en-US" sz="800" kern="1200" spc="27" baseline="0">
                <a:solidFill>
                  <a:schemeClr val="accent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001089916"/>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solidFill>
                <a:schemeClr val="bg1"/>
              </a:solidFill>
              <a:latin typeface="+mj-lt"/>
            </a:endParaRPr>
          </a:p>
        </p:txBody>
      </p:sp>
      <p:sp>
        <p:nvSpPr>
          <p:cNvPr id="3" name="Title Placeholder 5"/>
          <p:cNvSpPr>
            <a:spLocks noGrp="1"/>
          </p:cNvSpPr>
          <p:nvPr>
            <p:ph type="title"/>
          </p:nvPr>
        </p:nvSpPr>
        <p:spPr bwMode="auto">
          <a:xfrm>
            <a:off x="583690" y="680720"/>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912239" rtl="0" eaLnBrk="1" fontAlgn="base" hangingPunct="1">
              <a:lnSpc>
                <a:spcPct val="85000"/>
              </a:lnSpc>
              <a:spcBef>
                <a:spcPct val="0"/>
              </a:spcBef>
              <a:spcAft>
                <a:spcPct val="0"/>
              </a:spcAft>
              <a:defRPr lang="en-GB" sz="4267" kern="1200" dirty="0">
                <a:solidFill>
                  <a:schemeClr val="accent1"/>
                </a:solidFill>
                <a:latin typeface="+mj-lt"/>
                <a:ea typeface="ＭＳ Ｐゴシック" charset="0"/>
                <a:cs typeface="Tipo de letra del sistema Fina" charset="0"/>
              </a:defRPr>
            </a:lvl1pPr>
          </a:lstStyle>
          <a:p>
            <a:pPr lvl="0"/>
            <a:r>
              <a:rPr lang="en-GB"/>
              <a:t>Click to edit Master title style</a:t>
            </a:r>
          </a:p>
        </p:txBody>
      </p:sp>
      <p:sp>
        <p:nvSpPr>
          <p:cNvPr id="6" name="Text Placeholder 5"/>
          <p:cNvSpPr>
            <a:spLocks noGrp="1"/>
          </p:cNvSpPr>
          <p:nvPr>
            <p:ph type="body" sz="quarter" idx="10"/>
          </p:nvPr>
        </p:nvSpPr>
        <p:spPr>
          <a:xfrm>
            <a:off x="6796619" y="680720"/>
            <a:ext cx="4734983" cy="5440680"/>
          </a:xfrm>
          <a:prstGeom prst="rect">
            <a:avLst/>
          </a:prstGeom>
        </p:spPr>
        <p:txBody>
          <a:bodyPr lIns="0" rIns="0"/>
          <a:lstStyle>
            <a:lvl1pPr marL="152392" indent="-152392">
              <a:lnSpc>
                <a:spcPct val="100000"/>
              </a:lnSpc>
              <a:buClr>
                <a:schemeClr val="tx1"/>
              </a:buClr>
              <a:buSzPct val="60000"/>
              <a:defRPr sz="2667"/>
            </a:lvl1pPr>
            <a:lvl2pPr marL="304784" indent="-152392">
              <a:lnSpc>
                <a:spcPct val="100000"/>
              </a:lnSpc>
              <a:buClr>
                <a:schemeClr val="tx1"/>
              </a:buClr>
              <a:buSzPct val="60000"/>
              <a:defRPr sz="2667"/>
            </a:lvl2pPr>
            <a:lvl3pPr marL="457178" indent="-152392">
              <a:lnSpc>
                <a:spcPct val="100000"/>
              </a:lnSpc>
              <a:buClr>
                <a:schemeClr val="tx1"/>
              </a:buClr>
              <a:buSzPct val="60000"/>
              <a:defRPr sz="2400"/>
            </a:lvl3pPr>
            <a:lvl4pPr marL="609570" indent="-165092">
              <a:lnSpc>
                <a:spcPct val="100000"/>
              </a:lnSpc>
              <a:buClr>
                <a:schemeClr val="tx1"/>
              </a:buClr>
              <a:buSzPct val="60000"/>
              <a:defRPr sz="2133"/>
            </a:lvl4pPr>
            <a:lvl5pPr marL="766196" indent="-156625">
              <a:lnSpc>
                <a:spcPct val="100000"/>
              </a:lnSpc>
              <a:buClr>
                <a:schemeClr val="tx1"/>
              </a:buClr>
              <a:buSzPct val="60000"/>
              <a:defRPr sz="21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583690" y="2213124"/>
            <a:ext cx="5078396" cy="3908277"/>
          </a:xfrm>
          <a:prstGeom prst="rect">
            <a:avLst/>
          </a:prstGeom>
        </p:spPr>
        <p:txBody>
          <a:bodyPr/>
          <a:lstStyle>
            <a:lvl1pPr marL="152392" indent="-152392">
              <a:buClr>
                <a:schemeClr val="accent1"/>
              </a:buClr>
              <a:buSzPct val="60000"/>
              <a:defRPr lang="en-US" sz="2667" kern="1200" dirty="0" smtClean="0">
                <a:solidFill>
                  <a:schemeClr val="bg2"/>
                </a:solidFill>
                <a:latin typeface="+mn-lt"/>
                <a:ea typeface="ＭＳ Ｐゴシック" charset="0"/>
                <a:cs typeface="CiscoSans"/>
              </a:defRPr>
            </a:lvl1pPr>
            <a:lvl2pPr marL="304784" indent="-152392">
              <a:buClr>
                <a:schemeClr val="accent1"/>
              </a:buClr>
              <a:buSzPct val="60000"/>
              <a:defRPr sz="2667">
                <a:solidFill>
                  <a:schemeClr val="bg2"/>
                </a:solidFill>
              </a:defRPr>
            </a:lvl2pPr>
            <a:lvl3pPr marL="457178" indent="-152392">
              <a:buClr>
                <a:schemeClr val="accent1"/>
              </a:buClr>
              <a:buSzPct val="60000"/>
              <a:defRPr sz="2400">
                <a:solidFill>
                  <a:schemeClr val="bg2"/>
                </a:solidFill>
              </a:defRPr>
            </a:lvl3pPr>
            <a:lvl4pPr marL="609570" indent="-165092">
              <a:buClr>
                <a:schemeClr val="accent1"/>
              </a:buClr>
              <a:buSzPct val="60000"/>
              <a:defRPr sz="2133">
                <a:solidFill>
                  <a:schemeClr val="bg2"/>
                </a:solidFill>
              </a:defRPr>
            </a:lvl4pPr>
            <a:lvl5pPr marL="766196" indent="-156625">
              <a:buClr>
                <a:schemeClr val="accent1"/>
              </a:buClr>
              <a:buSzPct val="60000"/>
              <a:defRPr sz="21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4"/>
          <p:cNvSpPr>
            <a:spLocks noChangeArrowheads="1"/>
          </p:cNvSpPr>
          <p:nvPr userDrawn="1"/>
        </p:nvSpPr>
        <p:spPr bwMode="ltGray">
          <a:xfrm>
            <a:off x="636906" y="6322207"/>
            <a:ext cx="4478953" cy="206025"/>
          </a:xfrm>
          <a:prstGeom prst="rect">
            <a:avLst/>
          </a:prstGeom>
          <a:noFill/>
          <a:ln w="9525">
            <a:noFill/>
            <a:miter lim="800000"/>
            <a:headEnd/>
            <a:tailEnd/>
          </a:ln>
          <a:effectLst/>
        </p:spPr>
        <p:txBody>
          <a:bodyPr wrap="square" lIns="82115" tIns="41056" rIns="82115" bIns="41056" anchor="b">
            <a:spAutoFit/>
          </a:bodyPr>
          <a:lstStyle/>
          <a:p>
            <a:pPr algn="l" defTabSz="814285" rtl="0" fontAlgn="auto">
              <a:spcBef>
                <a:spcPts val="0"/>
              </a:spcBef>
              <a:spcAft>
                <a:spcPts val="0"/>
              </a:spcAft>
              <a:defRPr/>
            </a:pPr>
            <a:r>
              <a:rPr lang="en-US" sz="800" kern="1200" spc="27" baseline="0">
                <a:solidFill>
                  <a:schemeClr val="accent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779346776"/>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3" name="Title Placeholder 5"/>
          <p:cNvSpPr>
            <a:spLocks noGrp="1"/>
          </p:cNvSpPr>
          <p:nvPr>
            <p:ph type="title"/>
          </p:nvPr>
        </p:nvSpPr>
        <p:spPr bwMode="auto">
          <a:xfrm>
            <a:off x="583690" y="2212976"/>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39" rtl="0" eaLnBrk="1" fontAlgn="base" hangingPunct="1">
              <a:lnSpc>
                <a:spcPct val="85000"/>
              </a:lnSpc>
              <a:spcBef>
                <a:spcPct val="0"/>
              </a:spcBef>
              <a:spcAft>
                <a:spcPct val="0"/>
              </a:spcAft>
              <a:defRPr lang="en-GB" sz="4267" kern="1200" dirty="0">
                <a:solidFill>
                  <a:schemeClr val="accent1"/>
                </a:solidFill>
                <a:latin typeface="+mj-lt"/>
                <a:ea typeface="ＭＳ Ｐゴシック" charset="0"/>
                <a:cs typeface="Tipo de letra del sistema Fina" charset="0"/>
              </a:defRPr>
            </a:lvl1pPr>
          </a:lstStyle>
          <a:p>
            <a:pPr lvl="0"/>
            <a:r>
              <a:rPr lang="en-GB"/>
              <a:t>Click to edit Master title style</a:t>
            </a:r>
          </a:p>
        </p:txBody>
      </p:sp>
      <p:sp>
        <p:nvSpPr>
          <p:cNvPr id="7" name="Picture Placeholder 6"/>
          <p:cNvSpPr>
            <a:spLocks noGrp="1"/>
          </p:cNvSpPr>
          <p:nvPr>
            <p:ph type="pic" sz="quarter" idx="10"/>
          </p:nvPr>
        </p:nvSpPr>
        <p:spPr>
          <a:xfrm>
            <a:off x="6786035" y="709084"/>
            <a:ext cx="4745567" cy="4486461"/>
          </a:xfrm>
          <a:prstGeom prst="rect">
            <a:avLst/>
          </a:prstGeom>
        </p:spPr>
        <p:txBody>
          <a:bodyPr anchor="ctr" anchorCtr="0"/>
          <a:lstStyle>
            <a:lvl1pPr marL="0" indent="0" algn="ctr">
              <a:buNone/>
              <a:defRPr/>
            </a:lvl1pPr>
          </a:lstStyle>
          <a:p>
            <a:endParaRPr lang="en-US"/>
          </a:p>
        </p:txBody>
      </p:sp>
      <p:sp>
        <p:nvSpPr>
          <p:cNvPr id="9" name="Text Placeholder 8"/>
          <p:cNvSpPr>
            <a:spLocks noGrp="1"/>
          </p:cNvSpPr>
          <p:nvPr>
            <p:ph type="body" sz="quarter" idx="11"/>
          </p:nvPr>
        </p:nvSpPr>
        <p:spPr>
          <a:xfrm>
            <a:off x="6786035" y="5416469"/>
            <a:ext cx="4745567" cy="700193"/>
          </a:xfrm>
          <a:prstGeom prst="rect">
            <a:avLst/>
          </a:prstGeom>
        </p:spPr>
        <p:txBody>
          <a:bodyPr lIns="0" tIns="0" rIns="0" bIns="0"/>
          <a:lstStyle>
            <a:lvl1pPr marL="0" indent="0">
              <a:buNone/>
              <a:defRPr sz="1867"/>
            </a:lvl1pPr>
          </a:lstStyle>
          <a:p>
            <a:pPr lvl="0"/>
            <a:r>
              <a:rPr lang="en-US"/>
              <a:t>Click to edit Master text styles</a:t>
            </a:r>
          </a:p>
        </p:txBody>
      </p:sp>
      <p:sp>
        <p:nvSpPr>
          <p:cNvPr id="10" name="Rectangle 4"/>
          <p:cNvSpPr>
            <a:spLocks noChangeArrowheads="1"/>
          </p:cNvSpPr>
          <p:nvPr userDrawn="1"/>
        </p:nvSpPr>
        <p:spPr bwMode="ltGray">
          <a:xfrm>
            <a:off x="636907" y="6322207"/>
            <a:ext cx="3817557" cy="206025"/>
          </a:xfrm>
          <a:prstGeom prst="rect">
            <a:avLst/>
          </a:prstGeom>
          <a:noFill/>
          <a:ln w="9525">
            <a:noFill/>
            <a:miter lim="800000"/>
            <a:headEnd/>
            <a:tailEnd/>
          </a:ln>
          <a:effectLst/>
        </p:spPr>
        <p:txBody>
          <a:bodyPr wrap="square" lIns="82115" tIns="41056" rIns="82115" bIns="41056" anchor="b">
            <a:spAutoFit/>
          </a:bodyPr>
          <a:lstStyle/>
          <a:p>
            <a:pPr algn="l" defTabSz="814285" rtl="0" fontAlgn="auto">
              <a:spcBef>
                <a:spcPts val="0"/>
              </a:spcBef>
              <a:spcAft>
                <a:spcPts val="0"/>
              </a:spcAft>
              <a:defRPr/>
            </a:pPr>
            <a:r>
              <a:rPr lang="en-US" sz="800" kern="1200" spc="27" baseline="0">
                <a:solidFill>
                  <a:schemeClr val="accent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6025096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solidFill>
                <a:schemeClr val="bg1"/>
              </a:solidFill>
            </a:endParaRPr>
          </a:p>
        </p:txBody>
      </p:sp>
      <p:sp>
        <p:nvSpPr>
          <p:cNvPr id="3" name="Title Placeholder 5"/>
          <p:cNvSpPr>
            <a:spLocks noGrp="1"/>
          </p:cNvSpPr>
          <p:nvPr>
            <p:ph type="title"/>
          </p:nvPr>
        </p:nvSpPr>
        <p:spPr bwMode="auto">
          <a:xfrm>
            <a:off x="583690" y="220768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39" rtl="0" eaLnBrk="1" fontAlgn="base" hangingPunct="1">
              <a:lnSpc>
                <a:spcPct val="85000"/>
              </a:lnSpc>
              <a:spcBef>
                <a:spcPct val="0"/>
              </a:spcBef>
              <a:spcAft>
                <a:spcPct val="0"/>
              </a:spcAft>
              <a:defRPr lang="en-GB" sz="4267" kern="1200" dirty="0">
                <a:solidFill>
                  <a:schemeClr val="accent1"/>
                </a:solidFill>
                <a:latin typeface="+mj-lt"/>
                <a:ea typeface="ＭＳ Ｐゴシック" charset="0"/>
                <a:cs typeface="Tipo de letra del sistema Fina" charset="0"/>
              </a:defRPr>
            </a:lvl1pPr>
          </a:lstStyle>
          <a:p>
            <a:pPr lvl="0"/>
            <a:r>
              <a:rPr lang="en-GB"/>
              <a:t>Click to edit Master title style</a:t>
            </a:r>
          </a:p>
        </p:txBody>
      </p:sp>
      <p:sp>
        <p:nvSpPr>
          <p:cNvPr id="7" name="Picture Placeholder 6"/>
          <p:cNvSpPr>
            <a:spLocks noGrp="1"/>
          </p:cNvSpPr>
          <p:nvPr>
            <p:ph type="pic" sz="quarter" idx="10"/>
          </p:nvPr>
        </p:nvSpPr>
        <p:spPr>
          <a:xfrm>
            <a:off x="6786035" y="709085"/>
            <a:ext cx="4745567" cy="5412315"/>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636905" y="6322207"/>
            <a:ext cx="4351456" cy="206025"/>
          </a:xfrm>
          <a:prstGeom prst="rect">
            <a:avLst/>
          </a:prstGeom>
          <a:noFill/>
          <a:ln w="9525">
            <a:noFill/>
            <a:miter lim="800000"/>
            <a:headEnd/>
            <a:tailEnd/>
          </a:ln>
          <a:effectLst/>
        </p:spPr>
        <p:txBody>
          <a:bodyPr wrap="square" lIns="82115" tIns="41056" rIns="82115" bIns="41056" anchor="b">
            <a:spAutoFit/>
          </a:bodyPr>
          <a:lstStyle/>
          <a:p>
            <a:pPr algn="l" defTabSz="814285" rtl="0" fontAlgn="auto">
              <a:spcBef>
                <a:spcPts val="0"/>
              </a:spcBef>
              <a:spcAft>
                <a:spcPts val="0"/>
              </a:spcAft>
              <a:defRPr/>
            </a:pPr>
            <a:r>
              <a:rPr lang="en-US" sz="800" kern="1200" spc="27" baseline="0">
                <a:solidFill>
                  <a:schemeClr val="accent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300736736"/>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solidFill>
                <a:schemeClr val="bg1"/>
              </a:solidFill>
            </a:endParaRPr>
          </a:p>
        </p:txBody>
      </p:sp>
      <p:sp>
        <p:nvSpPr>
          <p:cNvPr id="3" name="Title Placeholder 5"/>
          <p:cNvSpPr>
            <a:spLocks noGrp="1"/>
          </p:cNvSpPr>
          <p:nvPr>
            <p:ph type="title"/>
          </p:nvPr>
        </p:nvSpPr>
        <p:spPr bwMode="auto">
          <a:xfrm>
            <a:off x="583690" y="2212976"/>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39" rtl="0" eaLnBrk="1" fontAlgn="base" hangingPunct="1">
              <a:lnSpc>
                <a:spcPct val="85000"/>
              </a:lnSpc>
              <a:spcBef>
                <a:spcPct val="0"/>
              </a:spcBef>
              <a:spcAft>
                <a:spcPct val="0"/>
              </a:spcAft>
              <a:defRPr lang="en-GB" sz="4267" kern="1200" dirty="0">
                <a:solidFill>
                  <a:schemeClr val="accent1"/>
                </a:solidFill>
                <a:latin typeface="+mj-lt"/>
                <a:ea typeface="ＭＳ Ｐゴシック" charset="0"/>
                <a:cs typeface="Tipo de letra del sistema Fina" charset="0"/>
              </a:defRPr>
            </a:lvl1pPr>
          </a:lstStyle>
          <a:p>
            <a:pPr lvl="0"/>
            <a:r>
              <a:rPr lang="en-GB"/>
              <a:t>Click to edit Master title style</a:t>
            </a:r>
          </a:p>
        </p:txBody>
      </p:sp>
      <p:sp>
        <p:nvSpPr>
          <p:cNvPr id="8" name="Rectangle 4"/>
          <p:cNvSpPr>
            <a:spLocks noChangeArrowheads="1"/>
          </p:cNvSpPr>
          <p:nvPr userDrawn="1"/>
        </p:nvSpPr>
        <p:spPr bwMode="ltGray">
          <a:xfrm>
            <a:off x="636906" y="6322207"/>
            <a:ext cx="3929119" cy="206025"/>
          </a:xfrm>
          <a:prstGeom prst="rect">
            <a:avLst/>
          </a:prstGeom>
          <a:noFill/>
          <a:ln w="9525">
            <a:noFill/>
            <a:miter lim="800000"/>
            <a:headEnd/>
            <a:tailEnd/>
          </a:ln>
          <a:effectLst/>
        </p:spPr>
        <p:txBody>
          <a:bodyPr wrap="square" lIns="82115" tIns="41056" rIns="82115" bIns="41056" anchor="b">
            <a:spAutoFit/>
          </a:bodyPr>
          <a:lstStyle/>
          <a:p>
            <a:pPr algn="l" defTabSz="814285" rtl="0" fontAlgn="auto">
              <a:spcBef>
                <a:spcPts val="0"/>
              </a:spcBef>
              <a:spcAft>
                <a:spcPts val="0"/>
              </a:spcAft>
              <a:defRPr/>
            </a:pPr>
            <a:r>
              <a:rPr lang="en-US" sz="800" kern="1200" spc="27" baseline="0">
                <a:solidFill>
                  <a:schemeClr val="accent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569446029"/>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3" name="Title Placeholder 5"/>
          <p:cNvSpPr>
            <a:spLocks noGrp="1"/>
          </p:cNvSpPr>
          <p:nvPr>
            <p:ph type="title"/>
          </p:nvPr>
        </p:nvSpPr>
        <p:spPr bwMode="auto">
          <a:xfrm>
            <a:off x="583690" y="2212976"/>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39" rtl="0" eaLnBrk="1" fontAlgn="base" hangingPunct="1">
              <a:lnSpc>
                <a:spcPct val="85000"/>
              </a:lnSpc>
              <a:spcBef>
                <a:spcPct val="0"/>
              </a:spcBef>
              <a:spcAft>
                <a:spcPct val="0"/>
              </a:spcAft>
              <a:defRPr lang="en-GB" sz="4267" kern="1200" dirty="0">
                <a:solidFill>
                  <a:schemeClr val="accent1"/>
                </a:solidFill>
                <a:latin typeface="+mj-lt"/>
                <a:ea typeface="ＭＳ Ｐゴシック" charset="0"/>
                <a:cs typeface="Tipo de letra del sistema Fina" charset="0"/>
              </a:defRPr>
            </a:lvl1pPr>
          </a:lstStyle>
          <a:p>
            <a:pPr lvl="0"/>
            <a:r>
              <a:rPr lang="en-GB"/>
              <a:t>Click to edit Master title style</a:t>
            </a:r>
          </a:p>
        </p:txBody>
      </p:sp>
      <p:sp>
        <p:nvSpPr>
          <p:cNvPr id="7" name="Picture Placeholder 6"/>
          <p:cNvSpPr>
            <a:spLocks noGrp="1"/>
          </p:cNvSpPr>
          <p:nvPr>
            <p:ph type="pic" sz="quarter" idx="10"/>
          </p:nvPr>
        </p:nvSpPr>
        <p:spPr>
          <a:xfrm>
            <a:off x="6106792" y="0"/>
            <a:ext cx="6085209" cy="6858000"/>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636905" y="6322207"/>
            <a:ext cx="4399267" cy="206025"/>
          </a:xfrm>
          <a:prstGeom prst="rect">
            <a:avLst/>
          </a:prstGeom>
          <a:noFill/>
          <a:ln w="9525">
            <a:noFill/>
            <a:miter lim="800000"/>
            <a:headEnd/>
            <a:tailEnd/>
          </a:ln>
          <a:effectLst/>
        </p:spPr>
        <p:txBody>
          <a:bodyPr wrap="square" lIns="82115" tIns="41056" rIns="82115" bIns="41056" anchor="b">
            <a:spAutoFit/>
          </a:bodyPr>
          <a:lstStyle/>
          <a:p>
            <a:pPr algn="l" defTabSz="814285" rtl="0" fontAlgn="auto">
              <a:spcBef>
                <a:spcPts val="0"/>
              </a:spcBef>
              <a:spcAft>
                <a:spcPts val="0"/>
              </a:spcAft>
              <a:defRPr/>
            </a:pPr>
            <a:r>
              <a:rPr lang="en-US" sz="800" kern="1200" spc="27" baseline="0">
                <a:solidFill>
                  <a:schemeClr val="accent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641159860"/>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3" name="Title Placeholder 5"/>
          <p:cNvSpPr>
            <a:spLocks noGrp="1"/>
          </p:cNvSpPr>
          <p:nvPr>
            <p:ph type="title"/>
          </p:nvPr>
        </p:nvSpPr>
        <p:spPr bwMode="auto">
          <a:xfrm>
            <a:off x="583690" y="2212976"/>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39" rtl="0" eaLnBrk="1" fontAlgn="base" hangingPunct="1">
              <a:lnSpc>
                <a:spcPct val="85000"/>
              </a:lnSpc>
              <a:spcBef>
                <a:spcPct val="0"/>
              </a:spcBef>
              <a:spcAft>
                <a:spcPct val="0"/>
              </a:spcAft>
              <a:defRPr lang="en-GB" sz="4267" kern="1200" dirty="0">
                <a:solidFill>
                  <a:schemeClr val="accent1"/>
                </a:solidFill>
                <a:latin typeface="+mj-lt"/>
                <a:ea typeface="ＭＳ Ｐゴシック" charset="0"/>
                <a:cs typeface="Tipo de letra del sistema Fina" charset="0"/>
              </a:defRPr>
            </a:lvl1pPr>
          </a:lstStyle>
          <a:p>
            <a:pPr lvl="0"/>
            <a:r>
              <a:rPr lang="en-GB"/>
              <a:t>Click to edit Master title style</a:t>
            </a:r>
          </a:p>
        </p:txBody>
      </p:sp>
      <p:sp>
        <p:nvSpPr>
          <p:cNvPr id="6" name="Chart Placeholder 5"/>
          <p:cNvSpPr>
            <a:spLocks noGrp="1"/>
          </p:cNvSpPr>
          <p:nvPr>
            <p:ph type="chart" sz="quarter" idx="10"/>
          </p:nvPr>
        </p:nvSpPr>
        <p:spPr>
          <a:xfrm>
            <a:off x="6786035" y="670984"/>
            <a:ext cx="4745567" cy="5450416"/>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636906" y="6322207"/>
            <a:ext cx="4239895" cy="206025"/>
          </a:xfrm>
          <a:prstGeom prst="rect">
            <a:avLst/>
          </a:prstGeom>
          <a:noFill/>
          <a:ln w="9525">
            <a:noFill/>
            <a:miter lim="800000"/>
            <a:headEnd/>
            <a:tailEnd/>
          </a:ln>
          <a:effectLst/>
        </p:spPr>
        <p:txBody>
          <a:bodyPr wrap="square" lIns="82115" tIns="41056" rIns="82115" bIns="41056" anchor="b">
            <a:spAutoFit/>
          </a:bodyPr>
          <a:lstStyle/>
          <a:p>
            <a:pPr lvl="0" defTabSz="814285" fontAlgn="auto">
              <a:spcBef>
                <a:spcPts val="0"/>
              </a:spcBef>
              <a:spcAft>
                <a:spcPts val="0"/>
              </a:spcAft>
            </a:pPr>
            <a:r>
              <a:rPr lang="en-US" sz="800" spc="27" baseline="0">
                <a:solidFill>
                  <a:schemeClr val="accent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102307886"/>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3" name="Title Placeholder 5"/>
          <p:cNvSpPr>
            <a:spLocks noGrp="1"/>
          </p:cNvSpPr>
          <p:nvPr>
            <p:ph type="title"/>
          </p:nvPr>
        </p:nvSpPr>
        <p:spPr bwMode="auto">
          <a:xfrm>
            <a:off x="583690" y="2212976"/>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39" rtl="0" eaLnBrk="1" fontAlgn="base" hangingPunct="1">
              <a:lnSpc>
                <a:spcPct val="85000"/>
              </a:lnSpc>
              <a:spcBef>
                <a:spcPct val="0"/>
              </a:spcBef>
              <a:spcAft>
                <a:spcPct val="0"/>
              </a:spcAft>
              <a:defRPr lang="en-GB" sz="4267" kern="1200" dirty="0">
                <a:solidFill>
                  <a:schemeClr val="accent1"/>
                </a:solidFill>
                <a:latin typeface="+mj-lt"/>
                <a:ea typeface="ＭＳ Ｐゴシック" charset="0"/>
                <a:cs typeface="Tipo de letra del sistema Fina" charset="0"/>
              </a:defRPr>
            </a:lvl1pPr>
          </a:lstStyle>
          <a:p>
            <a:pPr lvl="0"/>
            <a:r>
              <a:rPr lang="en-GB"/>
              <a:t>Click to edit Master title style</a:t>
            </a:r>
          </a:p>
        </p:txBody>
      </p:sp>
      <p:sp>
        <p:nvSpPr>
          <p:cNvPr id="7" name="Table Placeholder 6"/>
          <p:cNvSpPr>
            <a:spLocks noGrp="1"/>
          </p:cNvSpPr>
          <p:nvPr>
            <p:ph type="tbl" sz="quarter" idx="10"/>
          </p:nvPr>
        </p:nvSpPr>
        <p:spPr>
          <a:xfrm>
            <a:off x="6786035" y="670984"/>
            <a:ext cx="4745567" cy="5450416"/>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636906" y="6322205"/>
            <a:ext cx="4542703" cy="206025"/>
          </a:xfrm>
          <a:prstGeom prst="rect">
            <a:avLst/>
          </a:prstGeom>
          <a:noFill/>
          <a:ln w="9525">
            <a:noFill/>
            <a:miter lim="800000"/>
            <a:headEnd/>
            <a:tailEnd/>
          </a:ln>
          <a:effectLst/>
        </p:spPr>
        <p:txBody>
          <a:bodyPr wrap="square" lIns="82115" tIns="41056" rIns="82115" bIns="41056" anchor="b">
            <a:spAutoFit/>
          </a:bodyPr>
          <a:lstStyle/>
          <a:p>
            <a:pPr algn="l" defTabSz="814285" rtl="0" fontAlgn="auto">
              <a:spcBef>
                <a:spcPts val="0"/>
              </a:spcBef>
              <a:spcAft>
                <a:spcPts val="0"/>
              </a:spcAft>
              <a:defRPr/>
            </a:pPr>
            <a:r>
              <a:rPr lang="en-US" sz="800" kern="1200" spc="27" baseline="0">
                <a:solidFill>
                  <a:schemeClr val="accent1"/>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71316305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3" name="Group 4">
            <a:extLst>
              <a:ext uri="{FF2B5EF4-FFF2-40B4-BE49-F238E27FC236}">
                <a16:creationId xmlns:a16="http://schemas.microsoft.com/office/drawing/2014/main" id="{915182BE-1525-48DE-BF53-F7FF5D3FDAD3}"/>
              </a:ext>
            </a:extLst>
          </p:cNvPr>
          <p:cNvGrpSpPr>
            <a:grpSpLocks noChangeAspect="1"/>
          </p:cNvGrpSpPr>
          <p:nvPr userDrawn="1"/>
        </p:nvGrpSpPr>
        <p:grpSpPr bwMode="auto">
          <a:xfrm>
            <a:off x="2959102" y="2942170"/>
            <a:ext cx="6280151" cy="977900"/>
            <a:chOff x="1398" y="1390"/>
            <a:chExt cx="2967" cy="462"/>
          </a:xfrm>
          <a:solidFill>
            <a:schemeClr val="accent1"/>
          </a:solidFill>
        </p:grpSpPr>
        <p:sp>
          <p:nvSpPr>
            <p:cNvPr id="6" name="Freeform 5">
              <a:extLst>
                <a:ext uri="{FF2B5EF4-FFF2-40B4-BE49-F238E27FC236}">
                  <a16:creationId xmlns:a16="http://schemas.microsoft.com/office/drawing/2014/main" id="{C7136243-F4BE-4356-8DD9-98323B3B031A}"/>
                </a:ext>
              </a:extLst>
            </p:cNvPr>
            <p:cNvSpPr>
              <a:spLocks/>
            </p:cNvSpPr>
            <p:nvPr userDrawn="1"/>
          </p:nvSpPr>
          <p:spPr bwMode="auto">
            <a:xfrm>
              <a:off x="1641" y="1696"/>
              <a:ext cx="38" cy="153"/>
            </a:xfrm>
            <a:custGeom>
              <a:avLst/>
              <a:gdLst>
                <a:gd name="T0" fmla="*/ 0 w 131"/>
                <a:gd name="T1" fmla="*/ 524 h 524"/>
                <a:gd name="T2" fmla="*/ 0 w 131"/>
                <a:gd name="T3" fmla="*/ 524 h 524"/>
                <a:gd name="T4" fmla="*/ 131 w 131"/>
                <a:gd name="T5" fmla="*/ 524 h 524"/>
                <a:gd name="T6" fmla="*/ 131 w 131"/>
                <a:gd name="T7" fmla="*/ 0 h 524"/>
                <a:gd name="T8" fmla="*/ 0 w 131"/>
                <a:gd name="T9" fmla="*/ 0 h 524"/>
                <a:gd name="T10" fmla="*/ 0 w 131"/>
                <a:gd name="T11" fmla="*/ 524 h 524"/>
              </a:gdLst>
              <a:ahLst/>
              <a:cxnLst>
                <a:cxn ang="0">
                  <a:pos x="T0" y="T1"/>
                </a:cxn>
                <a:cxn ang="0">
                  <a:pos x="T2" y="T3"/>
                </a:cxn>
                <a:cxn ang="0">
                  <a:pos x="T4" y="T5"/>
                </a:cxn>
                <a:cxn ang="0">
                  <a:pos x="T6" y="T7"/>
                </a:cxn>
                <a:cxn ang="0">
                  <a:pos x="T8" y="T9"/>
                </a:cxn>
                <a:cxn ang="0">
                  <a:pos x="T10" y="T11"/>
                </a:cxn>
              </a:cxnLst>
              <a:rect l="0" t="0" r="r" b="b"/>
              <a:pathLst>
                <a:path w="131" h="524">
                  <a:moveTo>
                    <a:pt x="0" y="524"/>
                  </a:moveTo>
                  <a:lnTo>
                    <a:pt x="0" y="524"/>
                  </a:lnTo>
                  <a:lnTo>
                    <a:pt x="131" y="524"/>
                  </a:lnTo>
                  <a:lnTo>
                    <a:pt x="131" y="0"/>
                  </a:lnTo>
                  <a:lnTo>
                    <a:pt x="0" y="0"/>
                  </a:lnTo>
                  <a:lnTo>
                    <a:pt x="0" y="524"/>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7" name="Freeform 6">
              <a:extLst>
                <a:ext uri="{FF2B5EF4-FFF2-40B4-BE49-F238E27FC236}">
                  <a16:creationId xmlns:a16="http://schemas.microsoft.com/office/drawing/2014/main" id="{FFF0F6CD-481F-4656-8E06-3F9D520051EC}"/>
                </a:ext>
              </a:extLst>
            </p:cNvPr>
            <p:cNvSpPr>
              <a:spLocks/>
            </p:cNvSpPr>
            <p:nvPr userDrawn="1"/>
          </p:nvSpPr>
          <p:spPr bwMode="auto">
            <a:xfrm>
              <a:off x="1869" y="1694"/>
              <a:ext cx="115" cy="158"/>
            </a:xfrm>
            <a:custGeom>
              <a:avLst/>
              <a:gdLst>
                <a:gd name="T0" fmla="*/ 0 w 396"/>
                <a:gd name="T1" fmla="*/ 271 h 542"/>
                <a:gd name="T2" fmla="*/ 0 w 396"/>
                <a:gd name="T3" fmla="*/ 271 h 542"/>
                <a:gd name="T4" fmla="*/ 277 w 396"/>
                <a:gd name="T5" fmla="*/ 542 h 542"/>
                <a:gd name="T6" fmla="*/ 396 w 396"/>
                <a:gd name="T7" fmla="*/ 524 h 542"/>
                <a:gd name="T8" fmla="*/ 396 w 396"/>
                <a:gd name="T9" fmla="*/ 383 h 542"/>
                <a:gd name="T10" fmla="*/ 286 w 396"/>
                <a:gd name="T11" fmla="*/ 411 h 542"/>
                <a:gd name="T12" fmla="*/ 142 w 396"/>
                <a:gd name="T13" fmla="*/ 271 h 542"/>
                <a:gd name="T14" fmla="*/ 286 w 396"/>
                <a:gd name="T15" fmla="*/ 131 h 542"/>
                <a:gd name="T16" fmla="*/ 396 w 396"/>
                <a:gd name="T17" fmla="*/ 160 h 542"/>
                <a:gd name="T18" fmla="*/ 396 w 396"/>
                <a:gd name="T19" fmla="*/ 19 h 542"/>
                <a:gd name="T20" fmla="*/ 277 w 396"/>
                <a:gd name="T21" fmla="*/ 0 h 542"/>
                <a:gd name="T22" fmla="*/ 0 w 396"/>
                <a:gd name="T23" fmla="*/ 271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6" h="542">
                  <a:moveTo>
                    <a:pt x="0" y="271"/>
                  </a:moveTo>
                  <a:lnTo>
                    <a:pt x="0" y="271"/>
                  </a:lnTo>
                  <a:cubicBezTo>
                    <a:pt x="0" y="440"/>
                    <a:pt x="129" y="542"/>
                    <a:pt x="277" y="542"/>
                  </a:cubicBezTo>
                  <a:cubicBezTo>
                    <a:pt x="335" y="542"/>
                    <a:pt x="379" y="529"/>
                    <a:pt x="396" y="524"/>
                  </a:cubicBezTo>
                  <a:lnTo>
                    <a:pt x="396" y="383"/>
                  </a:lnTo>
                  <a:cubicBezTo>
                    <a:pt x="390" y="386"/>
                    <a:pt x="347" y="411"/>
                    <a:pt x="286" y="411"/>
                  </a:cubicBezTo>
                  <a:cubicBezTo>
                    <a:pt x="199" y="411"/>
                    <a:pt x="142" y="349"/>
                    <a:pt x="142" y="271"/>
                  </a:cubicBezTo>
                  <a:cubicBezTo>
                    <a:pt x="142" y="191"/>
                    <a:pt x="201" y="131"/>
                    <a:pt x="286" y="131"/>
                  </a:cubicBezTo>
                  <a:cubicBezTo>
                    <a:pt x="348" y="131"/>
                    <a:pt x="391" y="157"/>
                    <a:pt x="396" y="160"/>
                  </a:cubicBezTo>
                  <a:lnTo>
                    <a:pt x="396" y="19"/>
                  </a:lnTo>
                  <a:cubicBezTo>
                    <a:pt x="384" y="15"/>
                    <a:pt x="338" y="0"/>
                    <a:pt x="277" y="0"/>
                  </a:cubicBezTo>
                  <a:cubicBezTo>
                    <a:pt x="117" y="0"/>
                    <a:pt x="0" y="115"/>
                    <a:pt x="0" y="271"/>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8" name="Freeform 7">
              <a:extLst>
                <a:ext uri="{FF2B5EF4-FFF2-40B4-BE49-F238E27FC236}">
                  <a16:creationId xmlns:a16="http://schemas.microsoft.com/office/drawing/2014/main" id="{C575CAB2-505C-4A75-ADD8-DEB9757B1005}"/>
                </a:ext>
              </a:extLst>
            </p:cNvPr>
            <p:cNvSpPr>
              <a:spLocks/>
            </p:cNvSpPr>
            <p:nvPr userDrawn="1"/>
          </p:nvSpPr>
          <p:spPr bwMode="auto">
            <a:xfrm>
              <a:off x="1476" y="1694"/>
              <a:ext cx="113" cy="158"/>
            </a:xfrm>
            <a:custGeom>
              <a:avLst/>
              <a:gdLst>
                <a:gd name="T0" fmla="*/ 0 w 395"/>
                <a:gd name="T1" fmla="*/ 271 h 542"/>
                <a:gd name="T2" fmla="*/ 0 w 395"/>
                <a:gd name="T3" fmla="*/ 271 h 542"/>
                <a:gd name="T4" fmla="*/ 276 w 395"/>
                <a:gd name="T5" fmla="*/ 542 h 542"/>
                <a:gd name="T6" fmla="*/ 395 w 395"/>
                <a:gd name="T7" fmla="*/ 524 h 542"/>
                <a:gd name="T8" fmla="*/ 395 w 395"/>
                <a:gd name="T9" fmla="*/ 383 h 542"/>
                <a:gd name="T10" fmla="*/ 285 w 395"/>
                <a:gd name="T11" fmla="*/ 411 h 542"/>
                <a:gd name="T12" fmla="*/ 142 w 395"/>
                <a:gd name="T13" fmla="*/ 271 h 542"/>
                <a:gd name="T14" fmla="*/ 285 w 395"/>
                <a:gd name="T15" fmla="*/ 131 h 542"/>
                <a:gd name="T16" fmla="*/ 395 w 395"/>
                <a:gd name="T17" fmla="*/ 160 h 542"/>
                <a:gd name="T18" fmla="*/ 395 w 395"/>
                <a:gd name="T19" fmla="*/ 19 h 542"/>
                <a:gd name="T20" fmla="*/ 276 w 395"/>
                <a:gd name="T21" fmla="*/ 0 h 542"/>
                <a:gd name="T22" fmla="*/ 0 w 395"/>
                <a:gd name="T23" fmla="*/ 271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5" h="542">
                  <a:moveTo>
                    <a:pt x="0" y="271"/>
                  </a:moveTo>
                  <a:lnTo>
                    <a:pt x="0" y="271"/>
                  </a:lnTo>
                  <a:cubicBezTo>
                    <a:pt x="0" y="440"/>
                    <a:pt x="129" y="542"/>
                    <a:pt x="276" y="542"/>
                  </a:cubicBezTo>
                  <a:cubicBezTo>
                    <a:pt x="334" y="542"/>
                    <a:pt x="379" y="529"/>
                    <a:pt x="395" y="524"/>
                  </a:cubicBezTo>
                  <a:lnTo>
                    <a:pt x="395" y="383"/>
                  </a:lnTo>
                  <a:cubicBezTo>
                    <a:pt x="389" y="386"/>
                    <a:pt x="347" y="411"/>
                    <a:pt x="285" y="411"/>
                  </a:cubicBezTo>
                  <a:cubicBezTo>
                    <a:pt x="198" y="411"/>
                    <a:pt x="142" y="349"/>
                    <a:pt x="142" y="271"/>
                  </a:cubicBezTo>
                  <a:cubicBezTo>
                    <a:pt x="142" y="191"/>
                    <a:pt x="200" y="131"/>
                    <a:pt x="285" y="131"/>
                  </a:cubicBezTo>
                  <a:cubicBezTo>
                    <a:pt x="348" y="131"/>
                    <a:pt x="390" y="157"/>
                    <a:pt x="395" y="160"/>
                  </a:cubicBezTo>
                  <a:lnTo>
                    <a:pt x="395" y="19"/>
                  </a:lnTo>
                  <a:cubicBezTo>
                    <a:pt x="383" y="15"/>
                    <a:pt x="337" y="0"/>
                    <a:pt x="276" y="0"/>
                  </a:cubicBezTo>
                  <a:cubicBezTo>
                    <a:pt x="116" y="0"/>
                    <a:pt x="0" y="115"/>
                    <a:pt x="0" y="271"/>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9" name="Freeform 8">
              <a:extLst>
                <a:ext uri="{FF2B5EF4-FFF2-40B4-BE49-F238E27FC236}">
                  <a16:creationId xmlns:a16="http://schemas.microsoft.com/office/drawing/2014/main" id="{181ED3FA-27CC-4F39-B2FF-A11E1CAA69D2}"/>
                </a:ext>
              </a:extLst>
            </p:cNvPr>
            <p:cNvSpPr>
              <a:spLocks noEditPoints="1"/>
            </p:cNvSpPr>
            <p:nvPr userDrawn="1"/>
          </p:nvSpPr>
          <p:spPr bwMode="auto">
            <a:xfrm>
              <a:off x="2023" y="1694"/>
              <a:ext cx="158" cy="158"/>
            </a:xfrm>
            <a:custGeom>
              <a:avLst/>
              <a:gdLst>
                <a:gd name="T0" fmla="*/ 274 w 548"/>
                <a:gd name="T1" fmla="*/ 409 h 542"/>
                <a:gd name="T2" fmla="*/ 274 w 548"/>
                <a:gd name="T3" fmla="*/ 409 h 542"/>
                <a:gd name="T4" fmla="*/ 138 w 548"/>
                <a:gd name="T5" fmla="*/ 271 h 542"/>
                <a:gd name="T6" fmla="*/ 274 w 548"/>
                <a:gd name="T7" fmla="*/ 134 h 542"/>
                <a:gd name="T8" fmla="*/ 409 w 548"/>
                <a:gd name="T9" fmla="*/ 271 h 542"/>
                <a:gd name="T10" fmla="*/ 274 w 548"/>
                <a:gd name="T11" fmla="*/ 409 h 542"/>
                <a:gd name="T12" fmla="*/ 274 w 548"/>
                <a:gd name="T13" fmla="*/ 0 h 542"/>
                <a:gd name="T14" fmla="*/ 274 w 548"/>
                <a:gd name="T15" fmla="*/ 0 h 542"/>
                <a:gd name="T16" fmla="*/ 0 w 548"/>
                <a:gd name="T17" fmla="*/ 271 h 542"/>
                <a:gd name="T18" fmla="*/ 274 w 548"/>
                <a:gd name="T19" fmla="*/ 542 h 542"/>
                <a:gd name="T20" fmla="*/ 548 w 548"/>
                <a:gd name="T21" fmla="*/ 271 h 542"/>
                <a:gd name="T22" fmla="*/ 274 w 548"/>
                <a:gd name="T23" fmla="*/ 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8" h="542">
                  <a:moveTo>
                    <a:pt x="274" y="409"/>
                  </a:moveTo>
                  <a:lnTo>
                    <a:pt x="274" y="409"/>
                  </a:lnTo>
                  <a:cubicBezTo>
                    <a:pt x="196" y="409"/>
                    <a:pt x="138" y="348"/>
                    <a:pt x="138" y="271"/>
                  </a:cubicBezTo>
                  <a:cubicBezTo>
                    <a:pt x="138" y="195"/>
                    <a:pt x="196" y="134"/>
                    <a:pt x="274" y="134"/>
                  </a:cubicBezTo>
                  <a:cubicBezTo>
                    <a:pt x="352" y="134"/>
                    <a:pt x="409" y="195"/>
                    <a:pt x="409" y="271"/>
                  </a:cubicBezTo>
                  <a:cubicBezTo>
                    <a:pt x="409" y="348"/>
                    <a:pt x="352" y="409"/>
                    <a:pt x="274" y="409"/>
                  </a:cubicBezTo>
                  <a:close/>
                  <a:moveTo>
                    <a:pt x="274" y="0"/>
                  </a:moveTo>
                  <a:lnTo>
                    <a:pt x="274" y="0"/>
                  </a:lnTo>
                  <a:cubicBezTo>
                    <a:pt x="114" y="0"/>
                    <a:pt x="0" y="122"/>
                    <a:pt x="0" y="271"/>
                  </a:cubicBezTo>
                  <a:cubicBezTo>
                    <a:pt x="0" y="421"/>
                    <a:pt x="114" y="542"/>
                    <a:pt x="274" y="542"/>
                  </a:cubicBezTo>
                  <a:cubicBezTo>
                    <a:pt x="433" y="542"/>
                    <a:pt x="548" y="421"/>
                    <a:pt x="548" y="271"/>
                  </a:cubicBezTo>
                  <a:cubicBezTo>
                    <a:pt x="548" y="122"/>
                    <a:pt x="433" y="0"/>
                    <a:pt x="274" y="0"/>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 name="Freeform 9">
              <a:extLst>
                <a:ext uri="{FF2B5EF4-FFF2-40B4-BE49-F238E27FC236}">
                  <a16:creationId xmlns:a16="http://schemas.microsoft.com/office/drawing/2014/main" id="{60A8C075-22CE-4991-90D5-250038A05630}"/>
                </a:ext>
              </a:extLst>
            </p:cNvPr>
            <p:cNvSpPr>
              <a:spLocks/>
            </p:cNvSpPr>
            <p:nvPr userDrawn="1"/>
          </p:nvSpPr>
          <p:spPr bwMode="auto">
            <a:xfrm>
              <a:off x="1730" y="1694"/>
              <a:ext cx="103" cy="158"/>
            </a:xfrm>
            <a:custGeom>
              <a:avLst/>
              <a:gdLst>
                <a:gd name="T0" fmla="*/ 234 w 357"/>
                <a:gd name="T1" fmla="*/ 217 h 543"/>
                <a:gd name="T2" fmla="*/ 234 w 357"/>
                <a:gd name="T3" fmla="*/ 217 h 543"/>
                <a:gd name="T4" fmla="*/ 197 w 357"/>
                <a:gd name="T5" fmla="*/ 205 h 543"/>
                <a:gd name="T6" fmla="*/ 137 w 357"/>
                <a:gd name="T7" fmla="*/ 156 h 543"/>
                <a:gd name="T8" fmla="*/ 218 w 357"/>
                <a:gd name="T9" fmla="*/ 112 h 543"/>
                <a:gd name="T10" fmla="*/ 321 w 357"/>
                <a:gd name="T11" fmla="*/ 129 h 543"/>
                <a:gd name="T12" fmla="*/ 321 w 357"/>
                <a:gd name="T13" fmla="*/ 17 h 543"/>
                <a:gd name="T14" fmla="*/ 193 w 357"/>
                <a:gd name="T15" fmla="*/ 0 h 543"/>
                <a:gd name="T16" fmla="*/ 0 w 357"/>
                <a:gd name="T17" fmla="*/ 164 h 543"/>
                <a:gd name="T18" fmla="*/ 133 w 357"/>
                <a:gd name="T19" fmla="*/ 317 h 543"/>
                <a:gd name="T20" fmla="*/ 162 w 357"/>
                <a:gd name="T21" fmla="*/ 326 h 543"/>
                <a:gd name="T22" fmla="*/ 220 w 357"/>
                <a:gd name="T23" fmla="*/ 378 h 543"/>
                <a:gd name="T24" fmla="*/ 125 w 357"/>
                <a:gd name="T25" fmla="*/ 427 h 543"/>
                <a:gd name="T26" fmla="*/ 1 w 357"/>
                <a:gd name="T27" fmla="*/ 408 h 543"/>
                <a:gd name="T28" fmla="*/ 1 w 357"/>
                <a:gd name="T29" fmla="*/ 528 h 543"/>
                <a:gd name="T30" fmla="*/ 142 w 357"/>
                <a:gd name="T31" fmla="*/ 543 h 543"/>
                <a:gd name="T32" fmla="*/ 357 w 357"/>
                <a:gd name="T33" fmla="*/ 367 h 543"/>
                <a:gd name="T34" fmla="*/ 234 w 357"/>
                <a:gd name="T35" fmla="*/ 21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7" h="543">
                  <a:moveTo>
                    <a:pt x="234" y="217"/>
                  </a:moveTo>
                  <a:lnTo>
                    <a:pt x="234" y="217"/>
                  </a:lnTo>
                  <a:lnTo>
                    <a:pt x="197" y="205"/>
                  </a:lnTo>
                  <a:cubicBezTo>
                    <a:pt x="176" y="198"/>
                    <a:pt x="137" y="187"/>
                    <a:pt x="137" y="156"/>
                  </a:cubicBezTo>
                  <a:cubicBezTo>
                    <a:pt x="137" y="130"/>
                    <a:pt x="166" y="112"/>
                    <a:pt x="218" y="112"/>
                  </a:cubicBezTo>
                  <a:cubicBezTo>
                    <a:pt x="264" y="112"/>
                    <a:pt x="319" y="128"/>
                    <a:pt x="321" y="129"/>
                  </a:cubicBezTo>
                  <a:lnTo>
                    <a:pt x="321" y="17"/>
                  </a:lnTo>
                  <a:cubicBezTo>
                    <a:pt x="317" y="16"/>
                    <a:pt x="257" y="0"/>
                    <a:pt x="193" y="0"/>
                  </a:cubicBezTo>
                  <a:cubicBezTo>
                    <a:pt x="72" y="0"/>
                    <a:pt x="0" y="66"/>
                    <a:pt x="0" y="164"/>
                  </a:cubicBezTo>
                  <a:cubicBezTo>
                    <a:pt x="0" y="250"/>
                    <a:pt x="61" y="294"/>
                    <a:pt x="133" y="317"/>
                  </a:cubicBezTo>
                  <a:cubicBezTo>
                    <a:pt x="142" y="320"/>
                    <a:pt x="153" y="323"/>
                    <a:pt x="162" y="326"/>
                  </a:cubicBezTo>
                  <a:cubicBezTo>
                    <a:pt x="194" y="336"/>
                    <a:pt x="220" y="352"/>
                    <a:pt x="220" y="378"/>
                  </a:cubicBezTo>
                  <a:cubicBezTo>
                    <a:pt x="220" y="408"/>
                    <a:pt x="190" y="427"/>
                    <a:pt x="125" y="427"/>
                  </a:cubicBezTo>
                  <a:cubicBezTo>
                    <a:pt x="67" y="427"/>
                    <a:pt x="13" y="411"/>
                    <a:pt x="1" y="408"/>
                  </a:cubicBezTo>
                  <a:lnTo>
                    <a:pt x="1" y="528"/>
                  </a:lnTo>
                  <a:cubicBezTo>
                    <a:pt x="8" y="530"/>
                    <a:pt x="73" y="543"/>
                    <a:pt x="142" y="543"/>
                  </a:cubicBezTo>
                  <a:cubicBezTo>
                    <a:pt x="243" y="543"/>
                    <a:pt x="357" y="498"/>
                    <a:pt x="357" y="367"/>
                  </a:cubicBezTo>
                  <a:cubicBezTo>
                    <a:pt x="357" y="303"/>
                    <a:pt x="318" y="244"/>
                    <a:pt x="234" y="217"/>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 name="Freeform 10">
              <a:extLst>
                <a:ext uri="{FF2B5EF4-FFF2-40B4-BE49-F238E27FC236}">
                  <a16:creationId xmlns:a16="http://schemas.microsoft.com/office/drawing/2014/main" id="{0E923BC2-C12F-47E2-87C8-80571FF0A335}"/>
                </a:ext>
              </a:extLst>
            </p:cNvPr>
            <p:cNvSpPr>
              <a:spLocks/>
            </p:cNvSpPr>
            <p:nvPr userDrawn="1"/>
          </p:nvSpPr>
          <p:spPr bwMode="auto">
            <a:xfrm>
              <a:off x="1398" y="1514"/>
              <a:ext cx="38" cy="78"/>
            </a:xfrm>
            <a:custGeom>
              <a:avLst/>
              <a:gdLst>
                <a:gd name="T0" fmla="*/ 65 w 130"/>
                <a:gd name="T1" fmla="*/ 0 h 269"/>
                <a:gd name="T2" fmla="*/ 65 w 130"/>
                <a:gd name="T3" fmla="*/ 0 h 269"/>
                <a:gd name="T4" fmla="*/ 0 w 130"/>
                <a:gd name="T5" fmla="*/ 66 h 269"/>
                <a:gd name="T6" fmla="*/ 0 w 130"/>
                <a:gd name="T7" fmla="*/ 203 h 269"/>
                <a:gd name="T8" fmla="*/ 65 w 130"/>
                <a:gd name="T9" fmla="*/ 269 h 269"/>
                <a:gd name="T10" fmla="*/ 130 w 130"/>
                <a:gd name="T11" fmla="*/ 203 h 269"/>
                <a:gd name="T12" fmla="*/ 130 w 130"/>
                <a:gd name="T13" fmla="*/ 66 h 269"/>
                <a:gd name="T14" fmla="*/ 65 w 130"/>
                <a:gd name="T15" fmla="*/ 0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269">
                  <a:moveTo>
                    <a:pt x="65" y="0"/>
                  </a:moveTo>
                  <a:lnTo>
                    <a:pt x="65" y="0"/>
                  </a:lnTo>
                  <a:cubicBezTo>
                    <a:pt x="29" y="0"/>
                    <a:pt x="0" y="30"/>
                    <a:pt x="0" y="66"/>
                  </a:cubicBezTo>
                  <a:lnTo>
                    <a:pt x="0" y="203"/>
                  </a:lnTo>
                  <a:cubicBezTo>
                    <a:pt x="0" y="240"/>
                    <a:pt x="29" y="269"/>
                    <a:pt x="65" y="269"/>
                  </a:cubicBezTo>
                  <a:cubicBezTo>
                    <a:pt x="100" y="269"/>
                    <a:pt x="130" y="240"/>
                    <a:pt x="130" y="203"/>
                  </a:cubicBezTo>
                  <a:lnTo>
                    <a:pt x="130" y="66"/>
                  </a:lnTo>
                  <a:cubicBezTo>
                    <a:pt x="130" y="30"/>
                    <a:pt x="100" y="0"/>
                    <a:pt x="65" y="0"/>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2" name="Freeform 11">
              <a:extLst>
                <a:ext uri="{FF2B5EF4-FFF2-40B4-BE49-F238E27FC236}">
                  <a16:creationId xmlns:a16="http://schemas.microsoft.com/office/drawing/2014/main" id="{6FCE24A0-8B99-42F3-A6FC-292B16A5CFFC}"/>
                </a:ext>
              </a:extLst>
            </p:cNvPr>
            <p:cNvSpPr>
              <a:spLocks/>
            </p:cNvSpPr>
            <p:nvPr userDrawn="1"/>
          </p:nvSpPr>
          <p:spPr bwMode="auto">
            <a:xfrm>
              <a:off x="1501" y="1461"/>
              <a:ext cx="37" cy="131"/>
            </a:xfrm>
            <a:custGeom>
              <a:avLst/>
              <a:gdLst>
                <a:gd name="T0" fmla="*/ 65 w 130"/>
                <a:gd name="T1" fmla="*/ 449 h 449"/>
                <a:gd name="T2" fmla="*/ 65 w 130"/>
                <a:gd name="T3" fmla="*/ 449 h 449"/>
                <a:gd name="T4" fmla="*/ 130 w 130"/>
                <a:gd name="T5" fmla="*/ 383 h 449"/>
                <a:gd name="T6" fmla="*/ 130 w 130"/>
                <a:gd name="T7" fmla="*/ 65 h 449"/>
                <a:gd name="T8" fmla="*/ 65 w 130"/>
                <a:gd name="T9" fmla="*/ 0 h 449"/>
                <a:gd name="T10" fmla="*/ 0 w 130"/>
                <a:gd name="T11" fmla="*/ 65 h 449"/>
                <a:gd name="T12" fmla="*/ 0 w 130"/>
                <a:gd name="T13" fmla="*/ 383 h 449"/>
                <a:gd name="T14" fmla="*/ 65 w 130"/>
                <a:gd name="T15" fmla="*/ 449 h 4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449">
                  <a:moveTo>
                    <a:pt x="65" y="449"/>
                  </a:moveTo>
                  <a:lnTo>
                    <a:pt x="65" y="449"/>
                  </a:lnTo>
                  <a:cubicBezTo>
                    <a:pt x="101" y="449"/>
                    <a:pt x="130" y="420"/>
                    <a:pt x="130" y="383"/>
                  </a:cubicBezTo>
                  <a:lnTo>
                    <a:pt x="130" y="65"/>
                  </a:lnTo>
                  <a:cubicBezTo>
                    <a:pt x="130" y="29"/>
                    <a:pt x="101" y="0"/>
                    <a:pt x="65" y="0"/>
                  </a:cubicBezTo>
                  <a:cubicBezTo>
                    <a:pt x="29" y="0"/>
                    <a:pt x="0" y="29"/>
                    <a:pt x="0" y="65"/>
                  </a:cubicBezTo>
                  <a:lnTo>
                    <a:pt x="0" y="383"/>
                  </a:lnTo>
                  <a:cubicBezTo>
                    <a:pt x="0" y="420"/>
                    <a:pt x="29" y="449"/>
                    <a:pt x="65" y="449"/>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Freeform 12">
              <a:extLst>
                <a:ext uri="{FF2B5EF4-FFF2-40B4-BE49-F238E27FC236}">
                  <a16:creationId xmlns:a16="http://schemas.microsoft.com/office/drawing/2014/main" id="{B1FE1DC3-2325-4459-A31B-C3BDEF7B51D5}"/>
                </a:ext>
              </a:extLst>
            </p:cNvPr>
            <p:cNvSpPr>
              <a:spLocks/>
            </p:cNvSpPr>
            <p:nvPr userDrawn="1"/>
          </p:nvSpPr>
          <p:spPr bwMode="auto">
            <a:xfrm>
              <a:off x="1604" y="1390"/>
              <a:ext cx="37" cy="240"/>
            </a:xfrm>
            <a:custGeom>
              <a:avLst/>
              <a:gdLst>
                <a:gd name="T0" fmla="*/ 65 w 130"/>
                <a:gd name="T1" fmla="*/ 0 h 825"/>
                <a:gd name="T2" fmla="*/ 65 w 130"/>
                <a:gd name="T3" fmla="*/ 0 h 825"/>
                <a:gd name="T4" fmla="*/ 0 w 130"/>
                <a:gd name="T5" fmla="*/ 64 h 825"/>
                <a:gd name="T6" fmla="*/ 0 w 130"/>
                <a:gd name="T7" fmla="*/ 760 h 825"/>
                <a:gd name="T8" fmla="*/ 65 w 130"/>
                <a:gd name="T9" fmla="*/ 825 h 825"/>
                <a:gd name="T10" fmla="*/ 130 w 130"/>
                <a:gd name="T11" fmla="*/ 760 h 825"/>
                <a:gd name="T12" fmla="*/ 130 w 130"/>
                <a:gd name="T13" fmla="*/ 64 h 825"/>
                <a:gd name="T14" fmla="*/ 65 w 130"/>
                <a:gd name="T15" fmla="*/ 0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825">
                  <a:moveTo>
                    <a:pt x="65" y="0"/>
                  </a:moveTo>
                  <a:lnTo>
                    <a:pt x="65" y="0"/>
                  </a:lnTo>
                  <a:cubicBezTo>
                    <a:pt x="29" y="0"/>
                    <a:pt x="0" y="28"/>
                    <a:pt x="0" y="64"/>
                  </a:cubicBezTo>
                  <a:lnTo>
                    <a:pt x="0" y="760"/>
                  </a:lnTo>
                  <a:cubicBezTo>
                    <a:pt x="0" y="796"/>
                    <a:pt x="29" y="825"/>
                    <a:pt x="65" y="825"/>
                  </a:cubicBezTo>
                  <a:cubicBezTo>
                    <a:pt x="101" y="825"/>
                    <a:pt x="130" y="796"/>
                    <a:pt x="130" y="760"/>
                  </a:cubicBezTo>
                  <a:lnTo>
                    <a:pt x="130" y="64"/>
                  </a:lnTo>
                  <a:cubicBezTo>
                    <a:pt x="130" y="28"/>
                    <a:pt x="101" y="0"/>
                    <a:pt x="65" y="0"/>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4" name="Freeform 13">
              <a:extLst>
                <a:ext uri="{FF2B5EF4-FFF2-40B4-BE49-F238E27FC236}">
                  <a16:creationId xmlns:a16="http://schemas.microsoft.com/office/drawing/2014/main" id="{B150D989-855E-4D71-88C3-60438E57C0F5}"/>
                </a:ext>
              </a:extLst>
            </p:cNvPr>
            <p:cNvSpPr>
              <a:spLocks/>
            </p:cNvSpPr>
            <p:nvPr userDrawn="1"/>
          </p:nvSpPr>
          <p:spPr bwMode="auto">
            <a:xfrm>
              <a:off x="1707" y="1461"/>
              <a:ext cx="37" cy="131"/>
            </a:xfrm>
            <a:custGeom>
              <a:avLst/>
              <a:gdLst>
                <a:gd name="T0" fmla="*/ 130 w 130"/>
                <a:gd name="T1" fmla="*/ 383 h 449"/>
                <a:gd name="T2" fmla="*/ 130 w 130"/>
                <a:gd name="T3" fmla="*/ 383 h 449"/>
                <a:gd name="T4" fmla="*/ 130 w 130"/>
                <a:gd name="T5" fmla="*/ 65 h 449"/>
                <a:gd name="T6" fmla="*/ 65 w 130"/>
                <a:gd name="T7" fmla="*/ 0 h 449"/>
                <a:gd name="T8" fmla="*/ 0 w 130"/>
                <a:gd name="T9" fmla="*/ 65 h 449"/>
                <a:gd name="T10" fmla="*/ 0 w 130"/>
                <a:gd name="T11" fmla="*/ 383 h 449"/>
                <a:gd name="T12" fmla="*/ 65 w 130"/>
                <a:gd name="T13" fmla="*/ 449 h 449"/>
                <a:gd name="T14" fmla="*/ 130 w 130"/>
                <a:gd name="T15" fmla="*/ 383 h 4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449">
                  <a:moveTo>
                    <a:pt x="130" y="383"/>
                  </a:moveTo>
                  <a:lnTo>
                    <a:pt x="130" y="383"/>
                  </a:lnTo>
                  <a:lnTo>
                    <a:pt x="130" y="65"/>
                  </a:lnTo>
                  <a:cubicBezTo>
                    <a:pt x="130" y="29"/>
                    <a:pt x="101" y="0"/>
                    <a:pt x="65" y="0"/>
                  </a:cubicBezTo>
                  <a:cubicBezTo>
                    <a:pt x="29" y="0"/>
                    <a:pt x="0" y="29"/>
                    <a:pt x="0" y="65"/>
                  </a:cubicBezTo>
                  <a:lnTo>
                    <a:pt x="0" y="383"/>
                  </a:lnTo>
                  <a:cubicBezTo>
                    <a:pt x="0" y="420"/>
                    <a:pt x="29" y="449"/>
                    <a:pt x="65" y="449"/>
                  </a:cubicBezTo>
                  <a:cubicBezTo>
                    <a:pt x="101" y="449"/>
                    <a:pt x="130" y="420"/>
                    <a:pt x="130" y="383"/>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Freeform 14">
              <a:extLst>
                <a:ext uri="{FF2B5EF4-FFF2-40B4-BE49-F238E27FC236}">
                  <a16:creationId xmlns:a16="http://schemas.microsoft.com/office/drawing/2014/main" id="{583CF885-B7FA-4BF5-B3B5-41767196535A}"/>
                </a:ext>
              </a:extLst>
            </p:cNvPr>
            <p:cNvSpPr>
              <a:spLocks/>
            </p:cNvSpPr>
            <p:nvPr userDrawn="1"/>
          </p:nvSpPr>
          <p:spPr bwMode="auto">
            <a:xfrm>
              <a:off x="1810" y="1514"/>
              <a:ext cx="37" cy="78"/>
            </a:xfrm>
            <a:custGeom>
              <a:avLst/>
              <a:gdLst>
                <a:gd name="T0" fmla="*/ 65 w 130"/>
                <a:gd name="T1" fmla="*/ 0 h 269"/>
                <a:gd name="T2" fmla="*/ 65 w 130"/>
                <a:gd name="T3" fmla="*/ 0 h 269"/>
                <a:gd name="T4" fmla="*/ 0 w 130"/>
                <a:gd name="T5" fmla="*/ 66 h 269"/>
                <a:gd name="T6" fmla="*/ 0 w 130"/>
                <a:gd name="T7" fmla="*/ 203 h 269"/>
                <a:gd name="T8" fmla="*/ 65 w 130"/>
                <a:gd name="T9" fmla="*/ 269 h 269"/>
                <a:gd name="T10" fmla="*/ 130 w 130"/>
                <a:gd name="T11" fmla="*/ 203 h 269"/>
                <a:gd name="T12" fmla="*/ 130 w 130"/>
                <a:gd name="T13" fmla="*/ 66 h 269"/>
                <a:gd name="T14" fmla="*/ 65 w 130"/>
                <a:gd name="T15" fmla="*/ 0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269">
                  <a:moveTo>
                    <a:pt x="65" y="0"/>
                  </a:moveTo>
                  <a:lnTo>
                    <a:pt x="65" y="0"/>
                  </a:lnTo>
                  <a:cubicBezTo>
                    <a:pt x="29" y="0"/>
                    <a:pt x="0" y="30"/>
                    <a:pt x="0" y="66"/>
                  </a:cubicBezTo>
                  <a:lnTo>
                    <a:pt x="0" y="203"/>
                  </a:lnTo>
                  <a:cubicBezTo>
                    <a:pt x="0" y="240"/>
                    <a:pt x="29" y="269"/>
                    <a:pt x="65" y="269"/>
                  </a:cubicBezTo>
                  <a:cubicBezTo>
                    <a:pt x="100" y="269"/>
                    <a:pt x="130" y="240"/>
                    <a:pt x="130" y="203"/>
                  </a:cubicBezTo>
                  <a:lnTo>
                    <a:pt x="130" y="66"/>
                  </a:lnTo>
                  <a:cubicBezTo>
                    <a:pt x="130" y="30"/>
                    <a:pt x="100" y="0"/>
                    <a:pt x="65" y="0"/>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6" name="Freeform 15">
              <a:extLst>
                <a:ext uri="{FF2B5EF4-FFF2-40B4-BE49-F238E27FC236}">
                  <a16:creationId xmlns:a16="http://schemas.microsoft.com/office/drawing/2014/main" id="{508E7FAD-6FAA-4891-9834-9094297813EE}"/>
                </a:ext>
              </a:extLst>
            </p:cNvPr>
            <p:cNvSpPr>
              <a:spLocks/>
            </p:cNvSpPr>
            <p:nvPr userDrawn="1"/>
          </p:nvSpPr>
          <p:spPr bwMode="auto">
            <a:xfrm>
              <a:off x="1913" y="1461"/>
              <a:ext cx="37" cy="131"/>
            </a:xfrm>
            <a:custGeom>
              <a:avLst/>
              <a:gdLst>
                <a:gd name="T0" fmla="*/ 65 w 130"/>
                <a:gd name="T1" fmla="*/ 449 h 449"/>
                <a:gd name="T2" fmla="*/ 65 w 130"/>
                <a:gd name="T3" fmla="*/ 449 h 449"/>
                <a:gd name="T4" fmla="*/ 130 w 130"/>
                <a:gd name="T5" fmla="*/ 383 h 449"/>
                <a:gd name="T6" fmla="*/ 130 w 130"/>
                <a:gd name="T7" fmla="*/ 65 h 449"/>
                <a:gd name="T8" fmla="*/ 65 w 130"/>
                <a:gd name="T9" fmla="*/ 0 h 449"/>
                <a:gd name="T10" fmla="*/ 0 w 130"/>
                <a:gd name="T11" fmla="*/ 65 h 449"/>
                <a:gd name="T12" fmla="*/ 0 w 130"/>
                <a:gd name="T13" fmla="*/ 383 h 449"/>
                <a:gd name="T14" fmla="*/ 65 w 130"/>
                <a:gd name="T15" fmla="*/ 449 h 4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449">
                  <a:moveTo>
                    <a:pt x="65" y="449"/>
                  </a:moveTo>
                  <a:lnTo>
                    <a:pt x="65" y="449"/>
                  </a:lnTo>
                  <a:cubicBezTo>
                    <a:pt x="101" y="449"/>
                    <a:pt x="130" y="420"/>
                    <a:pt x="130" y="383"/>
                  </a:cubicBezTo>
                  <a:lnTo>
                    <a:pt x="130" y="65"/>
                  </a:lnTo>
                  <a:cubicBezTo>
                    <a:pt x="130" y="29"/>
                    <a:pt x="101" y="0"/>
                    <a:pt x="65" y="0"/>
                  </a:cubicBezTo>
                  <a:cubicBezTo>
                    <a:pt x="29" y="0"/>
                    <a:pt x="0" y="29"/>
                    <a:pt x="0" y="65"/>
                  </a:cubicBezTo>
                  <a:lnTo>
                    <a:pt x="0" y="383"/>
                  </a:lnTo>
                  <a:cubicBezTo>
                    <a:pt x="0" y="420"/>
                    <a:pt x="29" y="449"/>
                    <a:pt x="65" y="449"/>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7" name="Freeform 16">
              <a:extLst>
                <a:ext uri="{FF2B5EF4-FFF2-40B4-BE49-F238E27FC236}">
                  <a16:creationId xmlns:a16="http://schemas.microsoft.com/office/drawing/2014/main" id="{6BE292CA-7A65-47BB-8E36-B7BFA981F373}"/>
                </a:ext>
              </a:extLst>
            </p:cNvPr>
            <p:cNvSpPr>
              <a:spLocks/>
            </p:cNvSpPr>
            <p:nvPr userDrawn="1"/>
          </p:nvSpPr>
          <p:spPr bwMode="auto">
            <a:xfrm>
              <a:off x="2016" y="1390"/>
              <a:ext cx="37" cy="240"/>
            </a:xfrm>
            <a:custGeom>
              <a:avLst/>
              <a:gdLst>
                <a:gd name="T0" fmla="*/ 130 w 130"/>
                <a:gd name="T1" fmla="*/ 760 h 825"/>
                <a:gd name="T2" fmla="*/ 130 w 130"/>
                <a:gd name="T3" fmla="*/ 760 h 825"/>
                <a:gd name="T4" fmla="*/ 130 w 130"/>
                <a:gd name="T5" fmla="*/ 64 h 825"/>
                <a:gd name="T6" fmla="*/ 65 w 130"/>
                <a:gd name="T7" fmla="*/ 0 h 825"/>
                <a:gd name="T8" fmla="*/ 0 w 130"/>
                <a:gd name="T9" fmla="*/ 64 h 825"/>
                <a:gd name="T10" fmla="*/ 0 w 130"/>
                <a:gd name="T11" fmla="*/ 760 h 825"/>
                <a:gd name="T12" fmla="*/ 65 w 130"/>
                <a:gd name="T13" fmla="*/ 825 h 825"/>
                <a:gd name="T14" fmla="*/ 130 w 130"/>
                <a:gd name="T15" fmla="*/ 760 h 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825">
                  <a:moveTo>
                    <a:pt x="130" y="760"/>
                  </a:moveTo>
                  <a:lnTo>
                    <a:pt x="130" y="760"/>
                  </a:lnTo>
                  <a:lnTo>
                    <a:pt x="130" y="64"/>
                  </a:lnTo>
                  <a:cubicBezTo>
                    <a:pt x="130" y="28"/>
                    <a:pt x="101" y="0"/>
                    <a:pt x="65" y="0"/>
                  </a:cubicBezTo>
                  <a:cubicBezTo>
                    <a:pt x="29" y="0"/>
                    <a:pt x="0" y="28"/>
                    <a:pt x="0" y="64"/>
                  </a:cubicBezTo>
                  <a:lnTo>
                    <a:pt x="0" y="760"/>
                  </a:lnTo>
                  <a:cubicBezTo>
                    <a:pt x="0" y="796"/>
                    <a:pt x="29" y="825"/>
                    <a:pt x="65" y="825"/>
                  </a:cubicBezTo>
                  <a:cubicBezTo>
                    <a:pt x="101" y="825"/>
                    <a:pt x="130" y="796"/>
                    <a:pt x="130" y="760"/>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8" name="Freeform 17">
              <a:extLst>
                <a:ext uri="{FF2B5EF4-FFF2-40B4-BE49-F238E27FC236}">
                  <a16:creationId xmlns:a16="http://schemas.microsoft.com/office/drawing/2014/main" id="{5F193CAF-3A8A-4C77-A9BC-8F2335DEEB11}"/>
                </a:ext>
              </a:extLst>
            </p:cNvPr>
            <p:cNvSpPr>
              <a:spLocks/>
            </p:cNvSpPr>
            <p:nvPr userDrawn="1"/>
          </p:nvSpPr>
          <p:spPr bwMode="auto">
            <a:xfrm>
              <a:off x="2119" y="1461"/>
              <a:ext cx="37" cy="131"/>
            </a:xfrm>
            <a:custGeom>
              <a:avLst/>
              <a:gdLst>
                <a:gd name="T0" fmla="*/ 65 w 130"/>
                <a:gd name="T1" fmla="*/ 449 h 449"/>
                <a:gd name="T2" fmla="*/ 65 w 130"/>
                <a:gd name="T3" fmla="*/ 449 h 449"/>
                <a:gd name="T4" fmla="*/ 130 w 130"/>
                <a:gd name="T5" fmla="*/ 383 h 449"/>
                <a:gd name="T6" fmla="*/ 130 w 130"/>
                <a:gd name="T7" fmla="*/ 65 h 449"/>
                <a:gd name="T8" fmla="*/ 65 w 130"/>
                <a:gd name="T9" fmla="*/ 0 h 449"/>
                <a:gd name="T10" fmla="*/ 0 w 130"/>
                <a:gd name="T11" fmla="*/ 65 h 449"/>
                <a:gd name="T12" fmla="*/ 0 w 130"/>
                <a:gd name="T13" fmla="*/ 383 h 449"/>
                <a:gd name="T14" fmla="*/ 65 w 130"/>
                <a:gd name="T15" fmla="*/ 449 h 4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449">
                  <a:moveTo>
                    <a:pt x="65" y="449"/>
                  </a:moveTo>
                  <a:lnTo>
                    <a:pt x="65" y="449"/>
                  </a:lnTo>
                  <a:cubicBezTo>
                    <a:pt x="101" y="449"/>
                    <a:pt x="130" y="420"/>
                    <a:pt x="130" y="383"/>
                  </a:cubicBezTo>
                  <a:lnTo>
                    <a:pt x="130" y="65"/>
                  </a:lnTo>
                  <a:cubicBezTo>
                    <a:pt x="130" y="29"/>
                    <a:pt x="101" y="0"/>
                    <a:pt x="65" y="0"/>
                  </a:cubicBezTo>
                  <a:cubicBezTo>
                    <a:pt x="29" y="0"/>
                    <a:pt x="0" y="29"/>
                    <a:pt x="0" y="65"/>
                  </a:cubicBezTo>
                  <a:lnTo>
                    <a:pt x="0" y="383"/>
                  </a:lnTo>
                  <a:cubicBezTo>
                    <a:pt x="0" y="420"/>
                    <a:pt x="29" y="449"/>
                    <a:pt x="65" y="449"/>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9" name="Freeform 18">
              <a:extLst>
                <a:ext uri="{FF2B5EF4-FFF2-40B4-BE49-F238E27FC236}">
                  <a16:creationId xmlns:a16="http://schemas.microsoft.com/office/drawing/2014/main" id="{219C80B7-9347-4B1F-87F0-DB4EFE798C4A}"/>
                </a:ext>
              </a:extLst>
            </p:cNvPr>
            <p:cNvSpPr>
              <a:spLocks/>
            </p:cNvSpPr>
            <p:nvPr userDrawn="1"/>
          </p:nvSpPr>
          <p:spPr bwMode="auto">
            <a:xfrm>
              <a:off x="2222" y="1514"/>
              <a:ext cx="37" cy="78"/>
            </a:xfrm>
            <a:custGeom>
              <a:avLst/>
              <a:gdLst>
                <a:gd name="T0" fmla="*/ 65 w 130"/>
                <a:gd name="T1" fmla="*/ 0 h 269"/>
                <a:gd name="T2" fmla="*/ 65 w 130"/>
                <a:gd name="T3" fmla="*/ 0 h 269"/>
                <a:gd name="T4" fmla="*/ 0 w 130"/>
                <a:gd name="T5" fmla="*/ 66 h 269"/>
                <a:gd name="T6" fmla="*/ 0 w 130"/>
                <a:gd name="T7" fmla="*/ 203 h 269"/>
                <a:gd name="T8" fmla="*/ 65 w 130"/>
                <a:gd name="T9" fmla="*/ 269 h 269"/>
                <a:gd name="T10" fmla="*/ 130 w 130"/>
                <a:gd name="T11" fmla="*/ 203 h 269"/>
                <a:gd name="T12" fmla="*/ 130 w 130"/>
                <a:gd name="T13" fmla="*/ 66 h 269"/>
                <a:gd name="T14" fmla="*/ 65 w 130"/>
                <a:gd name="T15" fmla="*/ 0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269">
                  <a:moveTo>
                    <a:pt x="65" y="0"/>
                  </a:moveTo>
                  <a:lnTo>
                    <a:pt x="65" y="0"/>
                  </a:lnTo>
                  <a:cubicBezTo>
                    <a:pt x="29" y="0"/>
                    <a:pt x="0" y="30"/>
                    <a:pt x="0" y="66"/>
                  </a:cubicBezTo>
                  <a:lnTo>
                    <a:pt x="0" y="203"/>
                  </a:lnTo>
                  <a:cubicBezTo>
                    <a:pt x="0" y="240"/>
                    <a:pt x="29" y="269"/>
                    <a:pt x="65" y="269"/>
                  </a:cubicBezTo>
                  <a:cubicBezTo>
                    <a:pt x="101" y="269"/>
                    <a:pt x="130" y="240"/>
                    <a:pt x="130" y="203"/>
                  </a:cubicBezTo>
                  <a:lnTo>
                    <a:pt x="130" y="66"/>
                  </a:lnTo>
                  <a:cubicBezTo>
                    <a:pt x="130" y="30"/>
                    <a:pt x="101" y="0"/>
                    <a:pt x="65" y="0"/>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0" name="Freeform 19">
              <a:extLst>
                <a:ext uri="{FF2B5EF4-FFF2-40B4-BE49-F238E27FC236}">
                  <a16:creationId xmlns:a16="http://schemas.microsoft.com/office/drawing/2014/main" id="{820AADF6-A714-4102-AFAA-B73FEF83AA8E}"/>
                </a:ext>
              </a:extLst>
            </p:cNvPr>
            <p:cNvSpPr>
              <a:spLocks/>
            </p:cNvSpPr>
            <p:nvPr userDrawn="1"/>
          </p:nvSpPr>
          <p:spPr bwMode="auto">
            <a:xfrm>
              <a:off x="2493" y="1630"/>
              <a:ext cx="97" cy="120"/>
            </a:xfrm>
            <a:custGeom>
              <a:avLst/>
              <a:gdLst>
                <a:gd name="T0" fmla="*/ 336 w 336"/>
                <a:gd name="T1" fmla="*/ 62 h 411"/>
                <a:gd name="T2" fmla="*/ 336 w 336"/>
                <a:gd name="T3" fmla="*/ 62 h 411"/>
                <a:gd name="T4" fmla="*/ 206 w 336"/>
                <a:gd name="T5" fmla="*/ 62 h 411"/>
                <a:gd name="T6" fmla="*/ 206 w 336"/>
                <a:gd name="T7" fmla="*/ 411 h 411"/>
                <a:gd name="T8" fmla="*/ 129 w 336"/>
                <a:gd name="T9" fmla="*/ 411 h 411"/>
                <a:gd name="T10" fmla="*/ 129 w 336"/>
                <a:gd name="T11" fmla="*/ 62 h 411"/>
                <a:gd name="T12" fmla="*/ 0 w 336"/>
                <a:gd name="T13" fmla="*/ 62 h 411"/>
                <a:gd name="T14" fmla="*/ 0 w 336"/>
                <a:gd name="T15" fmla="*/ 0 h 411"/>
                <a:gd name="T16" fmla="*/ 336 w 336"/>
                <a:gd name="T17" fmla="*/ 0 h 411"/>
                <a:gd name="T18" fmla="*/ 336 w 336"/>
                <a:gd name="T19" fmla="*/ 62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411">
                  <a:moveTo>
                    <a:pt x="336" y="62"/>
                  </a:moveTo>
                  <a:lnTo>
                    <a:pt x="336" y="62"/>
                  </a:lnTo>
                  <a:lnTo>
                    <a:pt x="206" y="62"/>
                  </a:lnTo>
                  <a:lnTo>
                    <a:pt x="206" y="411"/>
                  </a:lnTo>
                  <a:lnTo>
                    <a:pt x="129" y="411"/>
                  </a:lnTo>
                  <a:lnTo>
                    <a:pt x="129" y="62"/>
                  </a:lnTo>
                  <a:lnTo>
                    <a:pt x="0" y="62"/>
                  </a:lnTo>
                  <a:lnTo>
                    <a:pt x="0" y="0"/>
                  </a:lnTo>
                  <a:lnTo>
                    <a:pt x="336" y="0"/>
                  </a:lnTo>
                  <a:lnTo>
                    <a:pt x="336" y="62"/>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1" name="Freeform 20">
              <a:extLst>
                <a:ext uri="{FF2B5EF4-FFF2-40B4-BE49-F238E27FC236}">
                  <a16:creationId xmlns:a16="http://schemas.microsoft.com/office/drawing/2014/main" id="{F35608E5-9830-49AE-AD93-8B83E381A063}"/>
                </a:ext>
              </a:extLst>
            </p:cNvPr>
            <p:cNvSpPr>
              <a:spLocks/>
            </p:cNvSpPr>
            <p:nvPr userDrawn="1"/>
          </p:nvSpPr>
          <p:spPr bwMode="auto">
            <a:xfrm>
              <a:off x="2610" y="1630"/>
              <a:ext cx="77" cy="120"/>
            </a:xfrm>
            <a:custGeom>
              <a:avLst/>
              <a:gdLst>
                <a:gd name="T0" fmla="*/ 0 w 265"/>
                <a:gd name="T1" fmla="*/ 0 h 411"/>
                <a:gd name="T2" fmla="*/ 0 w 265"/>
                <a:gd name="T3" fmla="*/ 0 h 411"/>
                <a:gd name="T4" fmla="*/ 72 w 265"/>
                <a:gd name="T5" fmla="*/ 0 h 411"/>
                <a:gd name="T6" fmla="*/ 72 w 265"/>
                <a:gd name="T7" fmla="*/ 144 h 411"/>
                <a:gd name="T8" fmla="*/ 158 w 265"/>
                <a:gd name="T9" fmla="*/ 105 h 411"/>
                <a:gd name="T10" fmla="*/ 265 w 265"/>
                <a:gd name="T11" fmla="*/ 218 h 411"/>
                <a:gd name="T12" fmla="*/ 265 w 265"/>
                <a:gd name="T13" fmla="*/ 411 h 411"/>
                <a:gd name="T14" fmla="*/ 193 w 265"/>
                <a:gd name="T15" fmla="*/ 411 h 411"/>
                <a:gd name="T16" fmla="*/ 193 w 265"/>
                <a:gd name="T17" fmla="*/ 220 h 411"/>
                <a:gd name="T18" fmla="*/ 139 w 265"/>
                <a:gd name="T19" fmla="*/ 160 h 411"/>
                <a:gd name="T20" fmla="*/ 72 w 265"/>
                <a:gd name="T21" fmla="*/ 231 h 411"/>
                <a:gd name="T22" fmla="*/ 72 w 265"/>
                <a:gd name="T23" fmla="*/ 411 h 411"/>
                <a:gd name="T24" fmla="*/ 0 w 265"/>
                <a:gd name="T25" fmla="*/ 411 h 411"/>
                <a:gd name="T26" fmla="*/ 0 w 265"/>
                <a:gd name="T27"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5" h="411">
                  <a:moveTo>
                    <a:pt x="0" y="0"/>
                  </a:moveTo>
                  <a:lnTo>
                    <a:pt x="0" y="0"/>
                  </a:lnTo>
                  <a:lnTo>
                    <a:pt x="72" y="0"/>
                  </a:lnTo>
                  <a:lnTo>
                    <a:pt x="72" y="144"/>
                  </a:lnTo>
                  <a:cubicBezTo>
                    <a:pt x="93" y="120"/>
                    <a:pt x="122" y="105"/>
                    <a:pt x="158" y="105"/>
                  </a:cubicBezTo>
                  <a:cubicBezTo>
                    <a:pt x="225" y="105"/>
                    <a:pt x="265" y="145"/>
                    <a:pt x="265" y="218"/>
                  </a:cubicBezTo>
                  <a:lnTo>
                    <a:pt x="265" y="411"/>
                  </a:lnTo>
                  <a:lnTo>
                    <a:pt x="193" y="411"/>
                  </a:lnTo>
                  <a:lnTo>
                    <a:pt x="193" y="220"/>
                  </a:lnTo>
                  <a:cubicBezTo>
                    <a:pt x="193" y="178"/>
                    <a:pt x="173" y="160"/>
                    <a:pt x="139" y="160"/>
                  </a:cubicBezTo>
                  <a:cubicBezTo>
                    <a:pt x="102" y="160"/>
                    <a:pt x="72" y="187"/>
                    <a:pt x="72" y="231"/>
                  </a:cubicBezTo>
                  <a:lnTo>
                    <a:pt x="72" y="411"/>
                  </a:lnTo>
                  <a:lnTo>
                    <a:pt x="0" y="411"/>
                  </a:lnTo>
                  <a:lnTo>
                    <a:pt x="0" y="0"/>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2" name="Freeform 21">
              <a:extLst>
                <a:ext uri="{FF2B5EF4-FFF2-40B4-BE49-F238E27FC236}">
                  <a16:creationId xmlns:a16="http://schemas.microsoft.com/office/drawing/2014/main" id="{E6B995E1-D29C-4649-8FEC-A03F1208BC89}"/>
                </a:ext>
              </a:extLst>
            </p:cNvPr>
            <p:cNvSpPr>
              <a:spLocks noEditPoints="1"/>
            </p:cNvSpPr>
            <p:nvPr userDrawn="1"/>
          </p:nvSpPr>
          <p:spPr bwMode="auto">
            <a:xfrm>
              <a:off x="2708" y="1661"/>
              <a:ext cx="85" cy="91"/>
            </a:xfrm>
            <a:custGeom>
              <a:avLst/>
              <a:gdLst>
                <a:gd name="T0" fmla="*/ 291 w 295"/>
                <a:gd name="T1" fmla="*/ 220 h 314"/>
                <a:gd name="T2" fmla="*/ 291 w 295"/>
                <a:gd name="T3" fmla="*/ 220 h 314"/>
                <a:gd name="T4" fmla="*/ 151 w 295"/>
                <a:gd name="T5" fmla="*/ 314 h 314"/>
                <a:gd name="T6" fmla="*/ 0 w 295"/>
                <a:gd name="T7" fmla="*/ 157 h 314"/>
                <a:gd name="T8" fmla="*/ 148 w 295"/>
                <a:gd name="T9" fmla="*/ 0 h 314"/>
                <a:gd name="T10" fmla="*/ 295 w 295"/>
                <a:gd name="T11" fmla="*/ 174 h 314"/>
                <a:gd name="T12" fmla="*/ 73 w 295"/>
                <a:gd name="T13" fmla="*/ 174 h 314"/>
                <a:gd name="T14" fmla="*/ 154 w 295"/>
                <a:gd name="T15" fmla="*/ 260 h 314"/>
                <a:gd name="T16" fmla="*/ 216 w 295"/>
                <a:gd name="T17" fmla="*/ 220 h 314"/>
                <a:gd name="T18" fmla="*/ 291 w 295"/>
                <a:gd name="T19" fmla="*/ 220 h 314"/>
                <a:gd name="T20" fmla="*/ 74 w 295"/>
                <a:gd name="T21" fmla="*/ 127 h 314"/>
                <a:gd name="T22" fmla="*/ 74 w 295"/>
                <a:gd name="T23" fmla="*/ 127 h 314"/>
                <a:gd name="T24" fmla="*/ 221 w 295"/>
                <a:gd name="T25" fmla="*/ 127 h 314"/>
                <a:gd name="T26" fmla="*/ 148 w 295"/>
                <a:gd name="T27" fmla="*/ 50 h 314"/>
                <a:gd name="T28" fmla="*/ 74 w 295"/>
                <a:gd name="T29" fmla="*/ 12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5" h="314">
                  <a:moveTo>
                    <a:pt x="291" y="220"/>
                  </a:moveTo>
                  <a:lnTo>
                    <a:pt x="291" y="220"/>
                  </a:lnTo>
                  <a:cubicBezTo>
                    <a:pt x="277" y="274"/>
                    <a:pt x="231" y="314"/>
                    <a:pt x="151" y="314"/>
                  </a:cubicBezTo>
                  <a:cubicBezTo>
                    <a:pt x="63" y="314"/>
                    <a:pt x="0" y="259"/>
                    <a:pt x="0" y="157"/>
                  </a:cubicBezTo>
                  <a:cubicBezTo>
                    <a:pt x="0" y="55"/>
                    <a:pt x="61" y="0"/>
                    <a:pt x="148" y="0"/>
                  </a:cubicBezTo>
                  <a:cubicBezTo>
                    <a:pt x="237" y="0"/>
                    <a:pt x="295" y="54"/>
                    <a:pt x="295" y="174"/>
                  </a:cubicBezTo>
                  <a:lnTo>
                    <a:pt x="73" y="174"/>
                  </a:lnTo>
                  <a:cubicBezTo>
                    <a:pt x="79" y="234"/>
                    <a:pt x="110" y="260"/>
                    <a:pt x="154" y="260"/>
                  </a:cubicBezTo>
                  <a:cubicBezTo>
                    <a:pt x="186" y="260"/>
                    <a:pt x="209" y="243"/>
                    <a:pt x="216" y="220"/>
                  </a:cubicBezTo>
                  <a:lnTo>
                    <a:pt x="291" y="220"/>
                  </a:lnTo>
                  <a:close/>
                  <a:moveTo>
                    <a:pt x="74" y="127"/>
                  </a:moveTo>
                  <a:lnTo>
                    <a:pt x="74" y="127"/>
                  </a:lnTo>
                  <a:lnTo>
                    <a:pt x="221" y="127"/>
                  </a:lnTo>
                  <a:cubicBezTo>
                    <a:pt x="218" y="74"/>
                    <a:pt x="190" y="50"/>
                    <a:pt x="148" y="50"/>
                  </a:cubicBezTo>
                  <a:cubicBezTo>
                    <a:pt x="109" y="50"/>
                    <a:pt x="81" y="74"/>
                    <a:pt x="74" y="127"/>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3" name="Freeform 22">
              <a:extLst>
                <a:ext uri="{FF2B5EF4-FFF2-40B4-BE49-F238E27FC236}">
                  <a16:creationId xmlns:a16="http://schemas.microsoft.com/office/drawing/2014/main" id="{3D1259B4-7320-459C-AF72-0A154255F1B8}"/>
                </a:ext>
              </a:extLst>
            </p:cNvPr>
            <p:cNvSpPr>
              <a:spLocks noEditPoints="1"/>
            </p:cNvSpPr>
            <p:nvPr userDrawn="1"/>
          </p:nvSpPr>
          <p:spPr bwMode="auto">
            <a:xfrm>
              <a:off x="2867" y="1630"/>
              <a:ext cx="85" cy="122"/>
            </a:xfrm>
            <a:custGeom>
              <a:avLst/>
              <a:gdLst>
                <a:gd name="T0" fmla="*/ 0 w 298"/>
                <a:gd name="T1" fmla="*/ 411 h 419"/>
                <a:gd name="T2" fmla="*/ 0 w 298"/>
                <a:gd name="T3" fmla="*/ 411 h 419"/>
                <a:gd name="T4" fmla="*/ 0 w 298"/>
                <a:gd name="T5" fmla="*/ 0 h 419"/>
                <a:gd name="T6" fmla="*/ 72 w 298"/>
                <a:gd name="T7" fmla="*/ 0 h 419"/>
                <a:gd name="T8" fmla="*/ 72 w 298"/>
                <a:gd name="T9" fmla="*/ 148 h 419"/>
                <a:gd name="T10" fmla="*/ 167 w 298"/>
                <a:gd name="T11" fmla="*/ 105 h 419"/>
                <a:gd name="T12" fmla="*/ 298 w 298"/>
                <a:gd name="T13" fmla="*/ 256 h 419"/>
                <a:gd name="T14" fmla="*/ 161 w 298"/>
                <a:gd name="T15" fmla="*/ 419 h 419"/>
                <a:gd name="T16" fmla="*/ 69 w 298"/>
                <a:gd name="T17" fmla="*/ 376 h 419"/>
                <a:gd name="T18" fmla="*/ 58 w 298"/>
                <a:gd name="T19" fmla="*/ 411 h 419"/>
                <a:gd name="T20" fmla="*/ 0 w 298"/>
                <a:gd name="T21" fmla="*/ 411 h 419"/>
                <a:gd name="T22" fmla="*/ 149 w 298"/>
                <a:gd name="T23" fmla="*/ 161 h 419"/>
                <a:gd name="T24" fmla="*/ 149 w 298"/>
                <a:gd name="T25" fmla="*/ 161 h 419"/>
                <a:gd name="T26" fmla="*/ 70 w 298"/>
                <a:gd name="T27" fmla="*/ 259 h 419"/>
                <a:gd name="T28" fmla="*/ 147 w 298"/>
                <a:gd name="T29" fmla="*/ 363 h 419"/>
                <a:gd name="T30" fmla="*/ 225 w 298"/>
                <a:gd name="T31" fmla="*/ 260 h 419"/>
                <a:gd name="T32" fmla="*/ 149 w 298"/>
                <a:gd name="T33" fmla="*/ 16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19">
                  <a:moveTo>
                    <a:pt x="0" y="411"/>
                  </a:moveTo>
                  <a:lnTo>
                    <a:pt x="0" y="411"/>
                  </a:lnTo>
                  <a:lnTo>
                    <a:pt x="0" y="0"/>
                  </a:lnTo>
                  <a:lnTo>
                    <a:pt x="72" y="0"/>
                  </a:lnTo>
                  <a:lnTo>
                    <a:pt x="72" y="148"/>
                  </a:lnTo>
                  <a:cubicBezTo>
                    <a:pt x="93" y="123"/>
                    <a:pt x="125" y="105"/>
                    <a:pt x="167" y="105"/>
                  </a:cubicBezTo>
                  <a:cubicBezTo>
                    <a:pt x="246" y="105"/>
                    <a:pt x="298" y="158"/>
                    <a:pt x="298" y="256"/>
                  </a:cubicBezTo>
                  <a:cubicBezTo>
                    <a:pt x="298" y="362"/>
                    <a:pt x="241" y="419"/>
                    <a:pt x="161" y="419"/>
                  </a:cubicBezTo>
                  <a:cubicBezTo>
                    <a:pt x="121" y="419"/>
                    <a:pt x="89" y="402"/>
                    <a:pt x="69" y="376"/>
                  </a:cubicBezTo>
                  <a:lnTo>
                    <a:pt x="58" y="411"/>
                  </a:lnTo>
                  <a:lnTo>
                    <a:pt x="0" y="411"/>
                  </a:lnTo>
                  <a:close/>
                  <a:moveTo>
                    <a:pt x="149" y="161"/>
                  </a:moveTo>
                  <a:lnTo>
                    <a:pt x="149" y="161"/>
                  </a:lnTo>
                  <a:cubicBezTo>
                    <a:pt x="104" y="161"/>
                    <a:pt x="70" y="194"/>
                    <a:pt x="70" y="259"/>
                  </a:cubicBezTo>
                  <a:cubicBezTo>
                    <a:pt x="70" y="331"/>
                    <a:pt x="102" y="363"/>
                    <a:pt x="147" y="363"/>
                  </a:cubicBezTo>
                  <a:cubicBezTo>
                    <a:pt x="193" y="363"/>
                    <a:pt x="225" y="331"/>
                    <a:pt x="225" y="260"/>
                  </a:cubicBezTo>
                  <a:cubicBezTo>
                    <a:pt x="225" y="191"/>
                    <a:pt x="194" y="161"/>
                    <a:pt x="149" y="161"/>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4" name="Freeform 23">
              <a:extLst>
                <a:ext uri="{FF2B5EF4-FFF2-40B4-BE49-F238E27FC236}">
                  <a16:creationId xmlns:a16="http://schemas.microsoft.com/office/drawing/2014/main" id="{4CD9F749-53DC-4D6D-9D38-0940D42B77DE}"/>
                </a:ext>
              </a:extLst>
            </p:cNvPr>
            <p:cNvSpPr>
              <a:spLocks/>
            </p:cNvSpPr>
            <p:nvPr userDrawn="1"/>
          </p:nvSpPr>
          <p:spPr bwMode="auto">
            <a:xfrm>
              <a:off x="2974" y="1661"/>
              <a:ext cx="52" cy="89"/>
            </a:xfrm>
            <a:custGeom>
              <a:avLst/>
              <a:gdLst>
                <a:gd name="T0" fmla="*/ 0 w 178"/>
                <a:gd name="T1" fmla="*/ 306 h 306"/>
                <a:gd name="T2" fmla="*/ 0 w 178"/>
                <a:gd name="T3" fmla="*/ 306 h 306"/>
                <a:gd name="T4" fmla="*/ 0 w 178"/>
                <a:gd name="T5" fmla="*/ 9 h 306"/>
                <a:gd name="T6" fmla="*/ 60 w 178"/>
                <a:gd name="T7" fmla="*/ 9 h 306"/>
                <a:gd name="T8" fmla="*/ 68 w 178"/>
                <a:gd name="T9" fmla="*/ 53 h 306"/>
                <a:gd name="T10" fmla="*/ 145 w 178"/>
                <a:gd name="T11" fmla="*/ 0 h 306"/>
                <a:gd name="T12" fmla="*/ 178 w 178"/>
                <a:gd name="T13" fmla="*/ 4 h 306"/>
                <a:gd name="T14" fmla="*/ 178 w 178"/>
                <a:gd name="T15" fmla="*/ 73 h 306"/>
                <a:gd name="T16" fmla="*/ 142 w 178"/>
                <a:gd name="T17" fmla="*/ 68 h 306"/>
                <a:gd name="T18" fmla="*/ 72 w 178"/>
                <a:gd name="T19" fmla="*/ 170 h 306"/>
                <a:gd name="T20" fmla="*/ 72 w 178"/>
                <a:gd name="T21" fmla="*/ 306 h 306"/>
                <a:gd name="T22" fmla="*/ 0 w 178"/>
                <a:gd name="T23"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306">
                  <a:moveTo>
                    <a:pt x="0" y="306"/>
                  </a:moveTo>
                  <a:lnTo>
                    <a:pt x="0" y="306"/>
                  </a:lnTo>
                  <a:lnTo>
                    <a:pt x="0" y="9"/>
                  </a:lnTo>
                  <a:lnTo>
                    <a:pt x="60" y="9"/>
                  </a:lnTo>
                  <a:lnTo>
                    <a:pt x="68" y="53"/>
                  </a:lnTo>
                  <a:cubicBezTo>
                    <a:pt x="85" y="19"/>
                    <a:pt x="111" y="0"/>
                    <a:pt x="145" y="0"/>
                  </a:cubicBezTo>
                  <a:cubicBezTo>
                    <a:pt x="158" y="0"/>
                    <a:pt x="171" y="2"/>
                    <a:pt x="178" y="4"/>
                  </a:cubicBezTo>
                  <a:lnTo>
                    <a:pt x="178" y="73"/>
                  </a:lnTo>
                  <a:cubicBezTo>
                    <a:pt x="167" y="70"/>
                    <a:pt x="156" y="68"/>
                    <a:pt x="142" y="68"/>
                  </a:cubicBezTo>
                  <a:cubicBezTo>
                    <a:pt x="105" y="68"/>
                    <a:pt x="72" y="99"/>
                    <a:pt x="72" y="170"/>
                  </a:cubicBezTo>
                  <a:lnTo>
                    <a:pt x="72" y="306"/>
                  </a:lnTo>
                  <a:lnTo>
                    <a:pt x="0" y="306"/>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5" name="Freeform 24">
              <a:extLst>
                <a:ext uri="{FF2B5EF4-FFF2-40B4-BE49-F238E27FC236}">
                  <a16:creationId xmlns:a16="http://schemas.microsoft.com/office/drawing/2014/main" id="{A7E7AED2-74BC-4960-8D1F-7AC7D7B0948D}"/>
                </a:ext>
              </a:extLst>
            </p:cNvPr>
            <p:cNvSpPr>
              <a:spLocks noEditPoints="1"/>
            </p:cNvSpPr>
            <p:nvPr userDrawn="1"/>
          </p:nvSpPr>
          <p:spPr bwMode="auto">
            <a:xfrm>
              <a:off x="3044" y="1630"/>
              <a:ext cx="23" cy="120"/>
            </a:xfrm>
            <a:custGeom>
              <a:avLst/>
              <a:gdLst>
                <a:gd name="T0" fmla="*/ 0 w 79"/>
                <a:gd name="T1" fmla="*/ 0 h 411"/>
                <a:gd name="T2" fmla="*/ 0 w 79"/>
                <a:gd name="T3" fmla="*/ 0 h 411"/>
                <a:gd name="T4" fmla="*/ 79 w 79"/>
                <a:gd name="T5" fmla="*/ 0 h 411"/>
                <a:gd name="T6" fmla="*/ 79 w 79"/>
                <a:gd name="T7" fmla="*/ 70 h 411"/>
                <a:gd name="T8" fmla="*/ 0 w 79"/>
                <a:gd name="T9" fmla="*/ 70 h 411"/>
                <a:gd name="T10" fmla="*/ 0 w 79"/>
                <a:gd name="T11" fmla="*/ 0 h 411"/>
                <a:gd name="T12" fmla="*/ 3 w 79"/>
                <a:gd name="T13" fmla="*/ 114 h 411"/>
                <a:gd name="T14" fmla="*/ 3 w 79"/>
                <a:gd name="T15" fmla="*/ 114 h 411"/>
                <a:gd name="T16" fmla="*/ 75 w 79"/>
                <a:gd name="T17" fmla="*/ 114 h 411"/>
                <a:gd name="T18" fmla="*/ 75 w 79"/>
                <a:gd name="T19" fmla="*/ 411 h 411"/>
                <a:gd name="T20" fmla="*/ 3 w 79"/>
                <a:gd name="T21" fmla="*/ 411 h 411"/>
                <a:gd name="T22" fmla="*/ 3 w 79"/>
                <a:gd name="T23" fmla="*/ 114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11">
                  <a:moveTo>
                    <a:pt x="0" y="0"/>
                  </a:moveTo>
                  <a:lnTo>
                    <a:pt x="0" y="0"/>
                  </a:lnTo>
                  <a:lnTo>
                    <a:pt x="79" y="0"/>
                  </a:lnTo>
                  <a:lnTo>
                    <a:pt x="79" y="70"/>
                  </a:lnTo>
                  <a:lnTo>
                    <a:pt x="0" y="70"/>
                  </a:lnTo>
                  <a:lnTo>
                    <a:pt x="0" y="0"/>
                  </a:lnTo>
                  <a:close/>
                  <a:moveTo>
                    <a:pt x="3" y="114"/>
                  </a:moveTo>
                  <a:lnTo>
                    <a:pt x="3" y="114"/>
                  </a:lnTo>
                  <a:lnTo>
                    <a:pt x="75" y="114"/>
                  </a:lnTo>
                  <a:lnTo>
                    <a:pt x="75" y="411"/>
                  </a:lnTo>
                  <a:lnTo>
                    <a:pt x="3" y="411"/>
                  </a:lnTo>
                  <a:lnTo>
                    <a:pt x="3" y="114"/>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6" name="Freeform 25">
              <a:extLst>
                <a:ext uri="{FF2B5EF4-FFF2-40B4-BE49-F238E27FC236}">
                  <a16:creationId xmlns:a16="http://schemas.microsoft.com/office/drawing/2014/main" id="{32B78889-129E-45E3-8104-9D6E103B2EB0}"/>
                </a:ext>
              </a:extLst>
            </p:cNvPr>
            <p:cNvSpPr>
              <a:spLocks noEditPoints="1"/>
            </p:cNvSpPr>
            <p:nvPr userDrawn="1"/>
          </p:nvSpPr>
          <p:spPr bwMode="auto">
            <a:xfrm>
              <a:off x="3087" y="1630"/>
              <a:ext cx="86" cy="122"/>
            </a:xfrm>
            <a:custGeom>
              <a:avLst/>
              <a:gdLst>
                <a:gd name="T0" fmla="*/ 241 w 298"/>
                <a:gd name="T1" fmla="*/ 411 h 419"/>
                <a:gd name="T2" fmla="*/ 241 w 298"/>
                <a:gd name="T3" fmla="*/ 411 h 419"/>
                <a:gd name="T4" fmla="*/ 228 w 298"/>
                <a:gd name="T5" fmla="*/ 374 h 419"/>
                <a:gd name="T6" fmla="*/ 134 w 298"/>
                <a:gd name="T7" fmla="*/ 419 h 419"/>
                <a:gd name="T8" fmla="*/ 0 w 298"/>
                <a:gd name="T9" fmla="*/ 265 h 419"/>
                <a:gd name="T10" fmla="*/ 135 w 298"/>
                <a:gd name="T11" fmla="*/ 105 h 419"/>
                <a:gd name="T12" fmla="*/ 226 w 298"/>
                <a:gd name="T13" fmla="*/ 147 h 419"/>
                <a:gd name="T14" fmla="*/ 226 w 298"/>
                <a:gd name="T15" fmla="*/ 0 h 419"/>
                <a:gd name="T16" fmla="*/ 298 w 298"/>
                <a:gd name="T17" fmla="*/ 0 h 419"/>
                <a:gd name="T18" fmla="*/ 298 w 298"/>
                <a:gd name="T19" fmla="*/ 411 h 419"/>
                <a:gd name="T20" fmla="*/ 241 w 298"/>
                <a:gd name="T21" fmla="*/ 411 h 419"/>
                <a:gd name="T22" fmla="*/ 151 w 298"/>
                <a:gd name="T23" fmla="*/ 363 h 419"/>
                <a:gd name="T24" fmla="*/ 151 w 298"/>
                <a:gd name="T25" fmla="*/ 363 h 419"/>
                <a:gd name="T26" fmla="*/ 229 w 298"/>
                <a:gd name="T27" fmla="*/ 264 h 419"/>
                <a:gd name="T28" fmla="*/ 151 w 298"/>
                <a:gd name="T29" fmla="*/ 161 h 419"/>
                <a:gd name="T30" fmla="*/ 73 w 298"/>
                <a:gd name="T31" fmla="*/ 265 h 419"/>
                <a:gd name="T32" fmla="*/ 151 w 298"/>
                <a:gd name="T33" fmla="*/ 363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19">
                  <a:moveTo>
                    <a:pt x="241" y="411"/>
                  </a:moveTo>
                  <a:lnTo>
                    <a:pt x="241" y="411"/>
                  </a:lnTo>
                  <a:lnTo>
                    <a:pt x="228" y="374"/>
                  </a:lnTo>
                  <a:cubicBezTo>
                    <a:pt x="208" y="401"/>
                    <a:pt x="176" y="419"/>
                    <a:pt x="134" y="419"/>
                  </a:cubicBezTo>
                  <a:cubicBezTo>
                    <a:pt x="56" y="419"/>
                    <a:pt x="0" y="363"/>
                    <a:pt x="0" y="265"/>
                  </a:cubicBezTo>
                  <a:cubicBezTo>
                    <a:pt x="0" y="161"/>
                    <a:pt x="56" y="105"/>
                    <a:pt x="135" y="105"/>
                  </a:cubicBezTo>
                  <a:cubicBezTo>
                    <a:pt x="176" y="105"/>
                    <a:pt x="206" y="122"/>
                    <a:pt x="226" y="147"/>
                  </a:cubicBezTo>
                  <a:lnTo>
                    <a:pt x="226" y="0"/>
                  </a:lnTo>
                  <a:lnTo>
                    <a:pt x="298" y="0"/>
                  </a:lnTo>
                  <a:lnTo>
                    <a:pt x="298" y="411"/>
                  </a:lnTo>
                  <a:lnTo>
                    <a:pt x="241" y="411"/>
                  </a:lnTo>
                  <a:close/>
                  <a:moveTo>
                    <a:pt x="151" y="363"/>
                  </a:moveTo>
                  <a:lnTo>
                    <a:pt x="151" y="363"/>
                  </a:lnTo>
                  <a:cubicBezTo>
                    <a:pt x="199" y="363"/>
                    <a:pt x="229" y="329"/>
                    <a:pt x="229" y="264"/>
                  </a:cubicBezTo>
                  <a:cubicBezTo>
                    <a:pt x="229" y="190"/>
                    <a:pt x="194" y="161"/>
                    <a:pt x="151" y="161"/>
                  </a:cubicBezTo>
                  <a:cubicBezTo>
                    <a:pt x="104" y="161"/>
                    <a:pt x="73" y="195"/>
                    <a:pt x="73" y="265"/>
                  </a:cubicBezTo>
                  <a:cubicBezTo>
                    <a:pt x="73" y="332"/>
                    <a:pt x="105" y="363"/>
                    <a:pt x="151" y="363"/>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7" name="Freeform 26">
              <a:extLst>
                <a:ext uri="{FF2B5EF4-FFF2-40B4-BE49-F238E27FC236}">
                  <a16:creationId xmlns:a16="http://schemas.microsoft.com/office/drawing/2014/main" id="{24ABBDA7-65FF-4B78-A35D-57E27C2993D3}"/>
                </a:ext>
              </a:extLst>
            </p:cNvPr>
            <p:cNvSpPr>
              <a:spLocks noEditPoints="1"/>
            </p:cNvSpPr>
            <p:nvPr userDrawn="1"/>
          </p:nvSpPr>
          <p:spPr bwMode="auto">
            <a:xfrm>
              <a:off x="3195" y="1661"/>
              <a:ext cx="85" cy="121"/>
            </a:xfrm>
            <a:custGeom>
              <a:avLst/>
              <a:gdLst>
                <a:gd name="T0" fmla="*/ 85 w 295"/>
                <a:gd name="T1" fmla="*/ 325 h 417"/>
                <a:gd name="T2" fmla="*/ 85 w 295"/>
                <a:gd name="T3" fmla="*/ 325 h 417"/>
                <a:gd name="T4" fmla="*/ 152 w 295"/>
                <a:gd name="T5" fmla="*/ 364 h 417"/>
                <a:gd name="T6" fmla="*/ 223 w 295"/>
                <a:gd name="T7" fmla="*/ 296 h 417"/>
                <a:gd name="T8" fmla="*/ 223 w 295"/>
                <a:gd name="T9" fmla="*/ 264 h 417"/>
                <a:gd name="T10" fmla="*/ 134 w 295"/>
                <a:gd name="T11" fmla="*/ 297 h 417"/>
                <a:gd name="T12" fmla="*/ 0 w 295"/>
                <a:gd name="T13" fmla="*/ 151 h 417"/>
                <a:gd name="T14" fmla="*/ 136 w 295"/>
                <a:gd name="T15" fmla="*/ 0 h 417"/>
                <a:gd name="T16" fmla="*/ 227 w 295"/>
                <a:gd name="T17" fmla="*/ 42 h 417"/>
                <a:gd name="T18" fmla="*/ 239 w 295"/>
                <a:gd name="T19" fmla="*/ 9 h 417"/>
                <a:gd name="T20" fmla="*/ 295 w 295"/>
                <a:gd name="T21" fmla="*/ 9 h 417"/>
                <a:gd name="T22" fmla="*/ 295 w 295"/>
                <a:gd name="T23" fmla="*/ 295 h 417"/>
                <a:gd name="T24" fmla="*/ 152 w 295"/>
                <a:gd name="T25" fmla="*/ 417 h 417"/>
                <a:gd name="T26" fmla="*/ 10 w 295"/>
                <a:gd name="T27" fmla="*/ 325 h 417"/>
                <a:gd name="T28" fmla="*/ 85 w 295"/>
                <a:gd name="T29" fmla="*/ 325 h 417"/>
                <a:gd name="T30" fmla="*/ 151 w 295"/>
                <a:gd name="T31" fmla="*/ 241 h 417"/>
                <a:gd name="T32" fmla="*/ 151 w 295"/>
                <a:gd name="T33" fmla="*/ 241 h 417"/>
                <a:gd name="T34" fmla="*/ 229 w 295"/>
                <a:gd name="T35" fmla="*/ 152 h 417"/>
                <a:gd name="T36" fmla="*/ 151 w 295"/>
                <a:gd name="T37" fmla="*/ 56 h 417"/>
                <a:gd name="T38" fmla="*/ 73 w 295"/>
                <a:gd name="T39" fmla="*/ 151 h 417"/>
                <a:gd name="T40" fmla="*/ 151 w 295"/>
                <a:gd name="T41" fmla="*/ 241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417">
                  <a:moveTo>
                    <a:pt x="85" y="325"/>
                  </a:moveTo>
                  <a:lnTo>
                    <a:pt x="85" y="325"/>
                  </a:lnTo>
                  <a:cubicBezTo>
                    <a:pt x="93" y="352"/>
                    <a:pt x="113" y="364"/>
                    <a:pt x="152" y="364"/>
                  </a:cubicBezTo>
                  <a:cubicBezTo>
                    <a:pt x="199" y="364"/>
                    <a:pt x="223" y="341"/>
                    <a:pt x="223" y="296"/>
                  </a:cubicBezTo>
                  <a:lnTo>
                    <a:pt x="223" y="264"/>
                  </a:lnTo>
                  <a:cubicBezTo>
                    <a:pt x="203" y="284"/>
                    <a:pt x="172" y="297"/>
                    <a:pt x="134" y="297"/>
                  </a:cubicBezTo>
                  <a:cubicBezTo>
                    <a:pt x="61" y="297"/>
                    <a:pt x="0" y="245"/>
                    <a:pt x="0" y="151"/>
                  </a:cubicBezTo>
                  <a:cubicBezTo>
                    <a:pt x="0" y="56"/>
                    <a:pt x="56" y="0"/>
                    <a:pt x="136" y="0"/>
                  </a:cubicBezTo>
                  <a:cubicBezTo>
                    <a:pt x="176" y="0"/>
                    <a:pt x="207" y="17"/>
                    <a:pt x="227" y="42"/>
                  </a:cubicBezTo>
                  <a:lnTo>
                    <a:pt x="239" y="9"/>
                  </a:lnTo>
                  <a:lnTo>
                    <a:pt x="295" y="9"/>
                  </a:lnTo>
                  <a:lnTo>
                    <a:pt x="295" y="295"/>
                  </a:lnTo>
                  <a:cubicBezTo>
                    <a:pt x="295" y="368"/>
                    <a:pt x="243" y="417"/>
                    <a:pt x="152" y="417"/>
                  </a:cubicBezTo>
                  <a:cubicBezTo>
                    <a:pt x="66" y="417"/>
                    <a:pt x="20" y="382"/>
                    <a:pt x="10" y="325"/>
                  </a:cubicBezTo>
                  <a:lnTo>
                    <a:pt x="85" y="325"/>
                  </a:lnTo>
                  <a:close/>
                  <a:moveTo>
                    <a:pt x="151" y="241"/>
                  </a:moveTo>
                  <a:lnTo>
                    <a:pt x="151" y="241"/>
                  </a:lnTo>
                  <a:cubicBezTo>
                    <a:pt x="200" y="241"/>
                    <a:pt x="229" y="209"/>
                    <a:pt x="229" y="152"/>
                  </a:cubicBezTo>
                  <a:cubicBezTo>
                    <a:pt x="229" y="88"/>
                    <a:pt x="198" y="56"/>
                    <a:pt x="151" y="56"/>
                  </a:cubicBezTo>
                  <a:cubicBezTo>
                    <a:pt x="106" y="56"/>
                    <a:pt x="73" y="87"/>
                    <a:pt x="73" y="151"/>
                  </a:cubicBezTo>
                  <a:cubicBezTo>
                    <a:pt x="73" y="211"/>
                    <a:pt x="107" y="241"/>
                    <a:pt x="151" y="241"/>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8" name="Freeform 27">
              <a:extLst>
                <a:ext uri="{FF2B5EF4-FFF2-40B4-BE49-F238E27FC236}">
                  <a16:creationId xmlns:a16="http://schemas.microsoft.com/office/drawing/2014/main" id="{93B35104-413D-4B2A-9206-3878B5A58AAC}"/>
                </a:ext>
              </a:extLst>
            </p:cNvPr>
            <p:cNvSpPr>
              <a:spLocks noEditPoints="1"/>
            </p:cNvSpPr>
            <p:nvPr userDrawn="1"/>
          </p:nvSpPr>
          <p:spPr bwMode="auto">
            <a:xfrm>
              <a:off x="3302" y="1661"/>
              <a:ext cx="85" cy="91"/>
            </a:xfrm>
            <a:custGeom>
              <a:avLst/>
              <a:gdLst>
                <a:gd name="T0" fmla="*/ 291 w 294"/>
                <a:gd name="T1" fmla="*/ 220 h 314"/>
                <a:gd name="T2" fmla="*/ 291 w 294"/>
                <a:gd name="T3" fmla="*/ 220 h 314"/>
                <a:gd name="T4" fmla="*/ 151 w 294"/>
                <a:gd name="T5" fmla="*/ 314 h 314"/>
                <a:gd name="T6" fmla="*/ 0 w 294"/>
                <a:gd name="T7" fmla="*/ 157 h 314"/>
                <a:gd name="T8" fmla="*/ 148 w 294"/>
                <a:gd name="T9" fmla="*/ 0 h 314"/>
                <a:gd name="T10" fmla="*/ 294 w 294"/>
                <a:gd name="T11" fmla="*/ 174 h 314"/>
                <a:gd name="T12" fmla="*/ 73 w 294"/>
                <a:gd name="T13" fmla="*/ 174 h 314"/>
                <a:gd name="T14" fmla="*/ 154 w 294"/>
                <a:gd name="T15" fmla="*/ 260 h 314"/>
                <a:gd name="T16" fmla="*/ 216 w 294"/>
                <a:gd name="T17" fmla="*/ 220 h 314"/>
                <a:gd name="T18" fmla="*/ 291 w 294"/>
                <a:gd name="T19" fmla="*/ 220 h 314"/>
                <a:gd name="T20" fmla="*/ 74 w 294"/>
                <a:gd name="T21" fmla="*/ 127 h 314"/>
                <a:gd name="T22" fmla="*/ 74 w 294"/>
                <a:gd name="T23" fmla="*/ 127 h 314"/>
                <a:gd name="T24" fmla="*/ 221 w 294"/>
                <a:gd name="T25" fmla="*/ 127 h 314"/>
                <a:gd name="T26" fmla="*/ 148 w 294"/>
                <a:gd name="T27" fmla="*/ 50 h 314"/>
                <a:gd name="T28" fmla="*/ 74 w 294"/>
                <a:gd name="T29" fmla="*/ 12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4" h="314">
                  <a:moveTo>
                    <a:pt x="291" y="220"/>
                  </a:moveTo>
                  <a:lnTo>
                    <a:pt x="291" y="220"/>
                  </a:lnTo>
                  <a:cubicBezTo>
                    <a:pt x="277" y="274"/>
                    <a:pt x="231" y="314"/>
                    <a:pt x="151" y="314"/>
                  </a:cubicBezTo>
                  <a:cubicBezTo>
                    <a:pt x="62" y="314"/>
                    <a:pt x="0" y="259"/>
                    <a:pt x="0" y="157"/>
                  </a:cubicBezTo>
                  <a:cubicBezTo>
                    <a:pt x="0" y="55"/>
                    <a:pt x="60" y="0"/>
                    <a:pt x="148" y="0"/>
                  </a:cubicBezTo>
                  <a:cubicBezTo>
                    <a:pt x="237" y="0"/>
                    <a:pt x="294" y="54"/>
                    <a:pt x="294" y="174"/>
                  </a:cubicBezTo>
                  <a:lnTo>
                    <a:pt x="73" y="174"/>
                  </a:lnTo>
                  <a:cubicBezTo>
                    <a:pt x="78" y="234"/>
                    <a:pt x="110" y="260"/>
                    <a:pt x="154" y="260"/>
                  </a:cubicBezTo>
                  <a:cubicBezTo>
                    <a:pt x="186" y="260"/>
                    <a:pt x="209" y="243"/>
                    <a:pt x="216" y="220"/>
                  </a:cubicBezTo>
                  <a:lnTo>
                    <a:pt x="291" y="220"/>
                  </a:lnTo>
                  <a:close/>
                  <a:moveTo>
                    <a:pt x="74" y="127"/>
                  </a:moveTo>
                  <a:lnTo>
                    <a:pt x="74" y="127"/>
                  </a:lnTo>
                  <a:lnTo>
                    <a:pt x="221" y="127"/>
                  </a:lnTo>
                  <a:cubicBezTo>
                    <a:pt x="217" y="74"/>
                    <a:pt x="189" y="50"/>
                    <a:pt x="148" y="50"/>
                  </a:cubicBezTo>
                  <a:cubicBezTo>
                    <a:pt x="109" y="50"/>
                    <a:pt x="81" y="74"/>
                    <a:pt x="74" y="127"/>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9" name="Freeform 28">
              <a:extLst>
                <a:ext uri="{FF2B5EF4-FFF2-40B4-BE49-F238E27FC236}">
                  <a16:creationId xmlns:a16="http://schemas.microsoft.com/office/drawing/2014/main" id="{DC3A7483-25F4-46ED-8C8D-6256F2FB3F2F}"/>
                </a:ext>
              </a:extLst>
            </p:cNvPr>
            <p:cNvSpPr>
              <a:spLocks/>
            </p:cNvSpPr>
            <p:nvPr userDrawn="1"/>
          </p:nvSpPr>
          <p:spPr bwMode="auto">
            <a:xfrm>
              <a:off x="3453" y="1643"/>
              <a:ext cx="52" cy="109"/>
            </a:xfrm>
            <a:custGeom>
              <a:avLst/>
              <a:gdLst>
                <a:gd name="T0" fmla="*/ 179 w 179"/>
                <a:gd name="T1" fmla="*/ 370 h 376"/>
                <a:gd name="T2" fmla="*/ 179 w 179"/>
                <a:gd name="T3" fmla="*/ 370 h 376"/>
                <a:gd name="T4" fmla="*/ 132 w 179"/>
                <a:gd name="T5" fmla="*/ 376 h 376"/>
                <a:gd name="T6" fmla="*/ 44 w 179"/>
                <a:gd name="T7" fmla="*/ 290 h 376"/>
                <a:gd name="T8" fmla="*/ 44 w 179"/>
                <a:gd name="T9" fmla="*/ 125 h 376"/>
                <a:gd name="T10" fmla="*/ 0 w 179"/>
                <a:gd name="T11" fmla="*/ 125 h 376"/>
                <a:gd name="T12" fmla="*/ 0 w 179"/>
                <a:gd name="T13" fmla="*/ 71 h 376"/>
                <a:gd name="T14" fmla="*/ 44 w 179"/>
                <a:gd name="T15" fmla="*/ 71 h 376"/>
                <a:gd name="T16" fmla="*/ 49 w 179"/>
                <a:gd name="T17" fmla="*/ 0 h 376"/>
                <a:gd name="T18" fmla="*/ 116 w 179"/>
                <a:gd name="T19" fmla="*/ 0 h 376"/>
                <a:gd name="T20" fmla="*/ 116 w 179"/>
                <a:gd name="T21" fmla="*/ 71 h 376"/>
                <a:gd name="T22" fmla="*/ 179 w 179"/>
                <a:gd name="T23" fmla="*/ 71 h 376"/>
                <a:gd name="T24" fmla="*/ 179 w 179"/>
                <a:gd name="T25" fmla="*/ 125 h 376"/>
                <a:gd name="T26" fmla="*/ 116 w 179"/>
                <a:gd name="T27" fmla="*/ 125 h 376"/>
                <a:gd name="T28" fmla="*/ 116 w 179"/>
                <a:gd name="T29" fmla="*/ 292 h 376"/>
                <a:gd name="T30" fmla="*/ 146 w 179"/>
                <a:gd name="T31" fmla="*/ 321 h 376"/>
                <a:gd name="T32" fmla="*/ 179 w 179"/>
                <a:gd name="T33" fmla="*/ 316 h 376"/>
                <a:gd name="T34" fmla="*/ 179 w 179"/>
                <a:gd name="T35" fmla="*/ 37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376">
                  <a:moveTo>
                    <a:pt x="179" y="370"/>
                  </a:moveTo>
                  <a:lnTo>
                    <a:pt x="179" y="370"/>
                  </a:lnTo>
                  <a:cubicBezTo>
                    <a:pt x="164" y="374"/>
                    <a:pt x="148" y="376"/>
                    <a:pt x="132" y="376"/>
                  </a:cubicBezTo>
                  <a:cubicBezTo>
                    <a:pt x="76" y="376"/>
                    <a:pt x="44" y="344"/>
                    <a:pt x="44" y="290"/>
                  </a:cubicBezTo>
                  <a:lnTo>
                    <a:pt x="44" y="125"/>
                  </a:lnTo>
                  <a:lnTo>
                    <a:pt x="0" y="125"/>
                  </a:lnTo>
                  <a:lnTo>
                    <a:pt x="0" y="71"/>
                  </a:lnTo>
                  <a:lnTo>
                    <a:pt x="44" y="71"/>
                  </a:lnTo>
                  <a:lnTo>
                    <a:pt x="49" y="0"/>
                  </a:lnTo>
                  <a:lnTo>
                    <a:pt x="116" y="0"/>
                  </a:lnTo>
                  <a:lnTo>
                    <a:pt x="116" y="71"/>
                  </a:lnTo>
                  <a:lnTo>
                    <a:pt x="179" y="71"/>
                  </a:lnTo>
                  <a:lnTo>
                    <a:pt x="179" y="125"/>
                  </a:lnTo>
                  <a:lnTo>
                    <a:pt x="116" y="125"/>
                  </a:lnTo>
                  <a:lnTo>
                    <a:pt x="116" y="292"/>
                  </a:lnTo>
                  <a:cubicBezTo>
                    <a:pt x="116" y="311"/>
                    <a:pt x="127" y="321"/>
                    <a:pt x="146" y="321"/>
                  </a:cubicBezTo>
                  <a:cubicBezTo>
                    <a:pt x="155" y="321"/>
                    <a:pt x="165" y="319"/>
                    <a:pt x="179" y="316"/>
                  </a:cubicBezTo>
                  <a:lnTo>
                    <a:pt x="179" y="370"/>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0" name="Freeform 29">
              <a:extLst>
                <a:ext uri="{FF2B5EF4-FFF2-40B4-BE49-F238E27FC236}">
                  <a16:creationId xmlns:a16="http://schemas.microsoft.com/office/drawing/2014/main" id="{9236BAAE-BD32-44A7-B3FB-7C525EBDEE04}"/>
                </a:ext>
              </a:extLst>
            </p:cNvPr>
            <p:cNvSpPr>
              <a:spLocks noEditPoints="1"/>
            </p:cNvSpPr>
            <p:nvPr userDrawn="1"/>
          </p:nvSpPr>
          <p:spPr bwMode="auto">
            <a:xfrm>
              <a:off x="3519" y="1661"/>
              <a:ext cx="87" cy="91"/>
            </a:xfrm>
            <a:custGeom>
              <a:avLst/>
              <a:gdLst>
                <a:gd name="T0" fmla="*/ 152 w 303"/>
                <a:gd name="T1" fmla="*/ 0 h 314"/>
                <a:gd name="T2" fmla="*/ 152 w 303"/>
                <a:gd name="T3" fmla="*/ 0 h 314"/>
                <a:gd name="T4" fmla="*/ 303 w 303"/>
                <a:gd name="T5" fmla="*/ 157 h 314"/>
                <a:gd name="T6" fmla="*/ 151 w 303"/>
                <a:gd name="T7" fmla="*/ 314 h 314"/>
                <a:gd name="T8" fmla="*/ 0 w 303"/>
                <a:gd name="T9" fmla="*/ 157 h 314"/>
                <a:gd name="T10" fmla="*/ 152 w 303"/>
                <a:gd name="T11" fmla="*/ 0 h 314"/>
                <a:gd name="T12" fmla="*/ 152 w 303"/>
                <a:gd name="T13" fmla="*/ 262 h 314"/>
                <a:gd name="T14" fmla="*/ 152 w 303"/>
                <a:gd name="T15" fmla="*/ 262 h 314"/>
                <a:gd name="T16" fmla="*/ 229 w 303"/>
                <a:gd name="T17" fmla="*/ 157 h 314"/>
                <a:gd name="T18" fmla="*/ 152 w 303"/>
                <a:gd name="T19" fmla="*/ 53 h 314"/>
                <a:gd name="T20" fmla="*/ 74 w 303"/>
                <a:gd name="T21" fmla="*/ 157 h 314"/>
                <a:gd name="T22" fmla="*/ 152 w 303"/>
                <a:gd name="T23" fmla="*/ 262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 h="314">
                  <a:moveTo>
                    <a:pt x="152" y="0"/>
                  </a:moveTo>
                  <a:lnTo>
                    <a:pt x="152" y="0"/>
                  </a:lnTo>
                  <a:cubicBezTo>
                    <a:pt x="242" y="0"/>
                    <a:pt x="303" y="52"/>
                    <a:pt x="303" y="157"/>
                  </a:cubicBezTo>
                  <a:cubicBezTo>
                    <a:pt x="303" y="260"/>
                    <a:pt x="243" y="314"/>
                    <a:pt x="151" y="314"/>
                  </a:cubicBezTo>
                  <a:cubicBezTo>
                    <a:pt x="61" y="314"/>
                    <a:pt x="0" y="260"/>
                    <a:pt x="0" y="157"/>
                  </a:cubicBezTo>
                  <a:cubicBezTo>
                    <a:pt x="0" y="52"/>
                    <a:pt x="61" y="0"/>
                    <a:pt x="152" y="0"/>
                  </a:cubicBezTo>
                  <a:close/>
                  <a:moveTo>
                    <a:pt x="152" y="262"/>
                  </a:moveTo>
                  <a:lnTo>
                    <a:pt x="152" y="262"/>
                  </a:lnTo>
                  <a:cubicBezTo>
                    <a:pt x="200" y="262"/>
                    <a:pt x="229" y="230"/>
                    <a:pt x="229" y="157"/>
                  </a:cubicBezTo>
                  <a:cubicBezTo>
                    <a:pt x="229" y="83"/>
                    <a:pt x="198" y="53"/>
                    <a:pt x="152" y="53"/>
                  </a:cubicBezTo>
                  <a:cubicBezTo>
                    <a:pt x="104" y="53"/>
                    <a:pt x="74" y="84"/>
                    <a:pt x="74" y="157"/>
                  </a:cubicBezTo>
                  <a:cubicBezTo>
                    <a:pt x="74" y="229"/>
                    <a:pt x="106" y="262"/>
                    <a:pt x="152" y="262"/>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1" name="Freeform 30">
              <a:extLst>
                <a:ext uri="{FF2B5EF4-FFF2-40B4-BE49-F238E27FC236}">
                  <a16:creationId xmlns:a16="http://schemas.microsoft.com/office/drawing/2014/main" id="{C7945F69-CBEA-43B1-9942-7D1CDB67238C}"/>
                </a:ext>
              </a:extLst>
            </p:cNvPr>
            <p:cNvSpPr>
              <a:spLocks noEditPoints="1"/>
            </p:cNvSpPr>
            <p:nvPr userDrawn="1"/>
          </p:nvSpPr>
          <p:spPr bwMode="auto">
            <a:xfrm>
              <a:off x="3680" y="1661"/>
              <a:ext cx="86" cy="119"/>
            </a:xfrm>
            <a:custGeom>
              <a:avLst/>
              <a:gdLst>
                <a:gd name="T0" fmla="*/ 56 w 298"/>
                <a:gd name="T1" fmla="*/ 9 h 409"/>
                <a:gd name="T2" fmla="*/ 56 w 298"/>
                <a:gd name="T3" fmla="*/ 9 h 409"/>
                <a:gd name="T4" fmla="*/ 69 w 298"/>
                <a:gd name="T5" fmla="*/ 45 h 409"/>
                <a:gd name="T6" fmla="*/ 166 w 298"/>
                <a:gd name="T7" fmla="*/ 0 h 409"/>
                <a:gd name="T8" fmla="*/ 298 w 298"/>
                <a:gd name="T9" fmla="*/ 154 h 409"/>
                <a:gd name="T10" fmla="*/ 160 w 298"/>
                <a:gd name="T11" fmla="*/ 314 h 409"/>
                <a:gd name="T12" fmla="*/ 72 w 298"/>
                <a:gd name="T13" fmla="*/ 274 h 409"/>
                <a:gd name="T14" fmla="*/ 72 w 298"/>
                <a:gd name="T15" fmla="*/ 409 h 409"/>
                <a:gd name="T16" fmla="*/ 0 w 298"/>
                <a:gd name="T17" fmla="*/ 409 h 409"/>
                <a:gd name="T18" fmla="*/ 0 w 298"/>
                <a:gd name="T19" fmla="*/ 9 h 409"/>
                <a:gd name="T20" fmla="*/ 56 w 298"/>
                <a:gd name="T21" fmla="*/ 9 h 409"/>
                <a:gd name="T22" fmla="*/ 148 w 298"/>
                <a:gd name="T23" fmla="*/ 56 h 409"/>
                <a:gd name="T24" fmla="*/ 148 w 298"/>
                <a:gd name="T25" fmla="*/ 56 h 409"/>
                <a:gd name="T26" fmla="*/ 69 w 298"/>
                <a:gd name="T27" fmla="*/ 154 h 409"/>
                <a:gd name="T28" fmla="*/ 147 w 298"/>
                <a:gd name="T29" fmla="*/ 258 h 409"/>
                <a:gd name="T30" fmla="*/ 225 w 298"/>
                <a:gd name="T31" fmla="*/ 155 h 409"/>
                <a:gd name="T32" fmla="*/ 148 w 298"/>
                <a:gd name="T33" fmla="*/ 56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09">
                  <a:moveTo>
                    <a:pt x="56" y="9"/>
                  </a:moveTo>
                  <a:lnTo>
                    <a:pt x="56" y="9"/>
                  </a:lnTo>
                  <a:lnTo>
                    <a:pt x="69" y="45"/>
                  </a:lnTo>
                  <a:cubicBezTo>
                    <a:pt x="90" y="19"/>
                    <a:pt x="123" y="0"/>
                    <a:pt x="166" y="0"/>
                  </a:cubicBezTo>
                  <a:cubicBezTo>
                    <a:pt x="245" y="0"/>
                    <a:pt x="298" y="55"/>
                    <a:pt x="298" y="154"/>
                  </a:cubicBezTo>
                  <a:cubicBezTo>
                    <a:pt x="298" y="256"/>
                    <a:pt x="239" y="314"/>
                    <a:pt x="160" y="314"/>
                  </a:cubicBezTo>
                  <a:cubicBezTo>
                    <a:pt x="122" y="314"/>
                    <a:pt x="92" y="298"/>
                    <a:pt x="72" y="274"/>
                  </a:cubicBezTo>
                  <a:lnTo>
                    <a:pt x="72" y="409"/>
                  </a:lnTo>
                  <a:lnTo>
                    <a:pt x="0" y="409"/>
                  </a:lnTo>
                  <a:lnTo>
                    <a:pt x="0" y="9"/>
                  </a:lnTo>
                  <a:lnTo>
                    <a:pt x="56" y="9"/>
                  </a:lnTo>
                  <a:close/>
                  <a:moveTo>
                    <a:pt x="148" y="56"/>
                  </a:moveTo>
                  <a:lnTo>
                    <a:pt x="148" y="56"/>
                  </a:lnTo>
                  <a:cubicBezTo>
                    <a:pt x="104" y="56"/>
                    <a:pt x="69" y="89"/>
                    <a:pt x="69" y="154"/>
                  </a:cubicBezTo>
                  <a:cubicBezTo>
                    <a:pt x="69" y="226"/>
                    <a:pt x="101" y="258"/>
                    <a:pt x="147" y="258"/>
                  </a:cubicBezTo>
                  <a:cubicBezTo>
                    <a:pt x="193" y="258"/>
                    <a:pt x="225" y="226"/>
                    <a:pt x="225" y="155"/>
                  </a:cubicBezTo>
                  <a:cubicBezTo>
                    <a:pt x="225" y="86"/>
                    <a:pt x="193" y="56"/>
                    <a:pt x="148" y="56"/>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2" name="Freeform 31">
              <a:extLst>
                <a:ext uri="{FF2B5EF4-FFF2-40B4-BE49-F238E27FC236}">
                  <a16:creationId xmlns:a16="http://schemas.microsoft.com/office/drawing/2014/main" id="{3653DE5E-368E-443D-BC9B-F06774CCDC01}"/>
                </a:ext>
              </a:extLst>
            </p:cNvPr>
            <p:cNvSpPr>
              <a:spLocks noEditPoints="1"/>
            </p:cNvSpPr>
            <p:nvPr userDrawn="1"/>
          </p:nvSpPr>
          <p:spPr bwMode="auto">
            <a:xfrm>
              <a:off x="3784" y="1661"/>
              <a:ext cx="87" cy="91"/>
            </a:xfrm>
            <a:custGeom>
              <a:avLst/>
              <a:gdLst>
                <a:gd name="T0" fmla="*/ 151 w 303"/>
                <a:gd name="T1" fmla="*/ 0 h 314"/>
                <a:gd name="T2" fmla="*/ 151 w 303"/>
                <a:gd name="T3" fmla="*/ 0 h 314"/>
                <a:gd name="T4" fmla="*/ 303 w 303"/>
                <a:gd name="T5" fmla="*/ 157 h 314"/>
                <a:gd name="T6" fmla="*/ 151 w 303"/>
                <a:gd name="T7" fmla="*/ 314 h 314"/>
                <a:gd name="T8" fmla="*/ 0 w 303"/>
                <a:gd name="T9" fmla="*/ 157 h 314"/>
                <a:gd name="T10" fmla="*/ 151 w 303"/>
                <a:gd name="T11" fmla="*/ 0 h 314"/>
                <a:gd name="T12" fmla="*/ 152 w 303"/>
                <a:gd name="T13" fmla="*/ 262 h 314"/>
                <a:gd name="T14" fmla="*/ 152 w 303"/>
                <a:gd name="T15" fmla="*/ 262 h 314"/>
                <a:gd name="T16" fmla="*/ 229 w 303"/>
                <a:gd name="T17" fmla="*/ 157 h 314"/>
                <a:gd name="T18" fmla="*/ 151 w 303"/>
                <a:gd name="T19" fmla="*/ 53 h 314"/>
                <a:gd name="T20" fmla="*/ 74 w 303"/>
                <a:gd name="T21" fmla="*/ 157 h 314"/>
                <a:gd name="T22" fmla="*/ 152 w 303"/>
                <a:gd name="T23" fmla="*/ 262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 h="314">
                  <a:moveTo>
                    <a:pt x="151" y="0"/>
                  </a:moveTo>
                  <a:lnTo>
                    <a:pt x="151" y="0"/>
                  </a:lnTo>
                  <a:cubicBezTo>
                    <a:pt x="242" y="0"/>
                    <a:pt x="303" y="52"/>
                    <a:pt x="303" y="157"/>
                  </a:cubicBezTo>
                  <a:cubicBezTo>
                    <a:pt x="303" y="260"/>
                    <a:pt x="243" y="314"/>
                    <a:pt x="151" y="314"/>
                  </a:cubicBezTo>
                  <a:cubicBezTo>
                    <a:pt x="61" y="314"/>
                    <a:pt x="0" y="260"/>
                    <a:pt x="0" y="157"/>
                  </a:cubicBezTo>
                  <a:cubicBezTo>
                    <a:pt x="0" y="52"/>
                    <a:pt x="61" y="0"/>
                    <a:pt x="151" y="0"/>
                  </a:cubicBezTo>
                  <a:close/>
                  <a:moveTo>
                    <a:pt x="152" y="262"/>
                  </a:moveTo>
                  <a:lnTo>
                    <a:pt x="152" y="262"/>
                  </a:lnTo>
                  <a:cubicBezTo>
                    <a:pt x="200" y="262"/>
                    <a:pt x="229" y="230"/>
                    <a:pt x="229" y="157"/>
                  </a:cubicBezTo>
                  <a:cubicBezTo>
                    <a:pt x="229" y="83"/>
                    <a:pt x="198" y="53"/>
                    <a:pt x="151" y="53"/>
                  </a:cubicBezTo>
                  <a:cubicBezTo>
                    <a:pt x="104" y="53"/>
                    <a:pt x="74" y="84"/>
                    <a:pt x="74" y="157"/>
                  </a:cubicBezTo>
                  <a:cubicBezTo>
                    <a:pt x="74" y="229"/>
                    <a:pt x="105" y="262"/>
                    <a:pt x="152" y="262"/>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3" name="Freeform 32">
              <a:extLst>
                <a:ext uri="{FF2B5EF4-FFF2-40B4-BE49-F238E27FC236}">
                  <a16:creationId xmlns:a16="http://schemas.microsoft.com/office/drawing/2014/main" id="{765EE517-FCBF-49E2-8AE3-6B00E0DECD50}"/>
                </a:ext>
              </a:extLst>
            </p:cNvPr>
            <p:cNvSpPr>
              <a:spLocks/>
            </p:cNvSpPr>
            <p:nvPr userDrawn="1"/>
          </p:nvSpPr>
          <p:spPr bwMode="auto">
            <a:xfrm>
              <a:off x="3887" y="1661"/>
              <a:ext cx="77" cy="91"/>
            </a:xfrm>
            <a:custGeom>
              <a:avLst/>
              <a:gdLst>
                <a:gd name="T0" fmla="*/ 115 w 267"/>
                <a:gd name="T1" fmla="*/ 180 h 314"/>
                <a:gd name="T2" fmla="*/ 115 w 267"/>
                <a:gd name="T3" fmla="*/ 180 h 314"/>
                <a:gd name="T4" fmla="*/ 12 w 267"/>
                <a:gd name="T5" fmla="*/ 89 h 314"/>
                <a:gd name="T6" fmla="*/ 136 w 267"/>
                <a:gd name="T7" fmla="*/ 0 h 314"/>
                <a:gd name="T8" fmla="*/ 265 w 267"/>
                <a:gd name="T9" fmla="*/ 89 h 314"/>
                <a:gd name="T10" fmla="*/ 192 w 267"/>
                <a:gd name="T11" fmla="*/ 89 h 314"/>
                <a:gd name="T12" fmla="*/ 134 w 267"/>
                <a:gd name="T13" fmla="*/ 52 h 314"/>
                <a:gd name="T14" fmla="*/ 85 w 267"/>
                <a:gd name="T15" fmla="*/ 83 h 314"/>
                <a:gd name="T16" fmla="*/ 150 w 267"/>
                <a:gd name="T17" fmla="*/ 123 h 314"/>
                <a:gd name="T18" fmla="*/ 267 w 267"/>
                <a:gd name="T19" fmla="*/ 218 h 314"/>
                <a:gd name="T20" fmla="*/ 135 w 267"/>
                <a:gd name="T21" fmla="*/ 314 h 314"/>
                <a:gd name="T22" fmla="*/ 0 w 267"/>
                <a:gd name="T23" fmla="*/ 221 h 314"/>
                <a:gd name="T24" fmla="*/ 73 w 267"/>
                <a:gd name="T25" fmla="*/ 221 h 314"/>
                <a:gd name="T26" fmla="*/ 135 w 267"/>
                <a:gd name="T27" fmla="*/ 262 h 314"/>
                <a:gd name="T28" fmla="*/ 194 w 267"/>
                <a:gd name="T29" fmla="*/ 226 h 314"/>
                <a:gd name="T30" fmla="*/ 115 w 267"/>
                <a:gd name="T31" fmla="*/ 18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7" h="314">
                  <a:moveTo>
                    <a:pt x="115" y="180"/>
                  </a:moveTo>
                  <a:lnTo>
                    <a:pt x="115" y="180"/>
                  </a:lnTo>
                  <a:cubicBezTo>
                    <a:pt x="52" y="165"/>
                    <a:pt x="12" y="142"/>
                    <a:pt x="12" y="89"/>
                  </a:cubicBezTo>
                  <a:cubicBezTo>
                    <a:pt x="12" y="36"/>
                    <a:pt x="55" y="0"/>
                    <a:pt x="136" y="0"/>
                  </a:cubicBezTo>
                  <a:cubicBezTo>
                    <a:pt x="207" y="0"/>
                    <a:pt x="255" y="34"/>
                    <a:pt x="265" y="89"/>
                  </a:cubicBezTo>
                  <a:lnTo>
                    <a:pt x="192" y="89"/>
                  </a:lnTo>
                  <a:cubicBezTo>
                    <a:pt x="187" y="66"/>
                    <a:pt x="167" y="52"/>
                    <a:pt x="134" y="52"/>
                  </a:cubicBezTo>
                  <a:cubicBezTo>
                    <a:pt x="99" y="52"/>
                    <a:pt x="85" y="65"/>
                    <a:pt x="85" y="83"/>
                  </a:cubicBezTo>
                  <a:cubicBezTo>
                    <a:pt x="85" y="102"/>
                    <a:pt x="96" y="110"/>
                    <a:pt x="150" y="123"/>
                  </a:cubicBezTo>
                  <a:cubicBezTo>
                    <a:pt x="212" y="137"/>
                    <a:pt x="267" y="154"/>
                    <a:pt x="267" y="218"/>
                  </a:cubicBezTo>
                  <a:cubicBezTo>
                    <a:pt x="267" y="274"/>
                    <a:pt x="222" y="314"/>
                    <a:pt x="135" y="314"/>
                  </a:cubicBezTo>
                  <a:cubicBezTo>
                    <a:pt x="57" y="314"/>
                    <a:pt x="7" y="277"/>
                    <a:pt x="0" y="221"/>
                  </a:cubicBezTo>
                  <a:lnTo>
                    <a:pt x="73" y="221"/>
                  </a:lnTo>
                  <a:cubicBezTo>
                    <a:pt x="78" y="248"/>
                    <a:pt x="100" y="262"/>
                    <a:pt x="135" y="262"/>
                  </a:cubicBezTo>
                  <a:cubicBezTo>
                    <a:pt x="175" y="262"/>
                    <a:pt x="194" y="247"/>
                    <a:pt x="194" y="226"/>
                  </a:cubicBezTo>
                  <a:cubicBezTo>
                    <a:pt x="194" y="198"/>
                    <a:pt x="169" y="192"/>
                    <a:pt x="115" y="180"/>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4" name="Freeform 33">
              <a:extLst>
                <a:ext uri="{FF2B5EF4-FFF2-40B4-BE49-F238E27FC236}">
                  <a16:creationId xmlns:a16="http://schemas.microsoft.com/office/drawing/2014/main" id="{0E92DAC0-D599-40D4-B591-63AE59A15BBE}"/>
                </a:ext>
              </a:extLst>
            </p:cNvPr>
            <p:cNvSpPr>
              <a:spLocks/>
            </p:cNvSpPr>
            <p:nvPr userDrawn="1"/>
          </p:nvSpPr>
          <p:spPr bwMode="auto">
            <a:xfrm>
              <a:off x="3982" y="1661"/>
              <a:ext cx="77" cy="91"/>
            </a:xfrm>
            <a:custGeom>
              <a:avLst/>
              <a:gdLst>
                <a:gd name="T0" fmla="*/ 115 w 266"/>
                <a:gd name="T1" fmla="*/ 180 h 314"/>
                <a:gd name="T2" fmla="*/ 115 w 266"/>
                <a:gd name="T3" fmla="*/ 180 h 314"/>
                <a:gd name="T4" fmla="*/ 12 w 266"/>
                <a:gd name="T5" fmla="*/ 89 h 314"/>
                <a:gd name="T6" fmla="*/ 136 w 266"/>
                <a:gd name="T7" fmla="*/ 0 h 314"/>
                <a:gd name="T8" fmla="*/ 265 w 266"/>
                <a:gd name="T9" fmla="*/ 89 h 314"/>
                <a:gd name="T10" fmla="*/ 192 w 266"/>
                <a:gd name="T11" fmla="*/ 89 h 314"/>
                <a:gd name="T12" fmla="*/ 134 w 266"/>
                <a:gd name="T13" fmla="*/ 52 h 314"/>
                <a:gd name="T14" fmla="*/ 85 w 266"/>
                <a:gd name="T15" fmla="*/ 83 h 314"/>
                <a:gd name="T16" fmla="*/ 150 w 266"/>
                <a:gd name="T17" fmla="*/ 123 h 314"/>
                <a:gd name="T18" fmla="*/ 266 w 266"/>
                <a:gd name="T19" fmla="*/ 218 h 314"/>
                <a:gd name="T20" fmla="*/ 135 w 266"/>
                <a:gd name="T21" fmla="*/ 314 h 314"/>
                <a:gd name="T22" fmla="*/ 0 w 266"/>
                <a:gd name="T23" fmla="*/ 221 h 314"/>
                <a:gd name="T24" fmla="*/ 73 w 266"/>
                <a:gd name="T25" fmla="*/ 221 h 314"/>
                <a:gd name="T26" fmla="*/ 135 w 266"/>
                <a:gd name="T27" fmla="*/ 262 h 314"/>
                <a:gd name="T28" fmla="*/ 194 w 266"/>
                <a:gd name="T29" fmla="*/ 226 h 314"/>
                <a:gd name="T30" fmla="*/ 115 w 266"/>
                <a:gd name="T31" fmla="*/ 18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314">
                  <a:moveTo>
                    <a:pt x="115" y="180"/>
                  </a:moveTo>
                  <a:lnTo>
                    <a:pt x="115" y="180"/>
                  </a:lnTo>
                  <a:cubicBezTo>
                    <a:pt x="52" y="165"/>
                    <a:pt x="12" y="142"/>
                    <a:pt x="12" y="89"/>
                  </a:cubicBezTo>
                  <a:cubicBezTo>
                    <a:pt x="12" y="36"/>
                    <a:pt x="55" y="0"/>
                    <a:pt x="136" y="0"/>
                  </a:cubicBezTo>
                  <a:cubicBezTo>
                    <a:pt x="207" y="0"/>
                    <a:pt x="255" y="34"/>
                    <a:pt x="265" y="89"/>
                  </a:cubicBezTo>
                  <a:lnTo>
                    <a:pt x="192" y="89"/>
                  </a:lnTo>
                  <a:cubicBezTo>
                    <a:pt x="187" y="66"/>
                    <a:pt x="167" y="52"/>
                    <a:pt x="134" y="52"/>
                  </a:cubicBezTo>
                  <a:cubicBezTo>
                    <a:pt x="99" y="52"/>
                    <a:pt x="85" y="65"/>
                    <a:pt x="85" y="83"/>
                  </a:cubicBezTo>
                  <a:cubicBezTo>
                    <a:pt x="85" y="102"/>
                    <a:pt x="96" y="110"/>
                    <a:pt x="150" y="123"/>
                  </a:cubicBezTo>
                  <a:cubicBezTo>
                    <a:pt x="212" y="137"/>
                    <a:pt x="266" y="154"/>
                    <a:pt x="266" y="218"/>
                  </a:cubicBezTo>
                  <a:cubicBezTo>
                    <a:pt x="266" y="274"/>
                    <a:pt x="222" y="314"/>
                    <a:pt x="135" y="314"/>
                  </a:cubicBezTo>
                  <a:cubicBezTo>
                    <a:pt x="57" y="314"/>
                    <a:pt x="7" y="277"/>
                    <a:pt x="0" y="221"/>
                  </a:cubicBezTo>
                  <a:lnTo>
                    <a:pt x="73" y="221"/>
                  </a:lnTo>
                  <a:cubicBezTo>
                    <a:pt x="78" y="248"/>
                    <a:pt x="100" y="262"/>
                    <a:pt x="135" y="262"/>
                  </a:cubicBezTo>
                  <a:cubicBezTo>
                    <a:pt x="175" y="262"/>
                    <a:pt x="194" y="247"/>
                    <a:pt x="194" y="226"/>
                  </a:cubicBezTo>
                  <a:cubicBezTo>
                    <a:pt x="194" y="198"/>
                    <a:pt x="169" y="192"/>
                    <a:pt x="115" y="180"/>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5" name="Freeform 34">
              <a:extLst>
                <a:ext uri="{FF2B5EF4-FFF2-40B4-BE49-F238E27FC236}">
                  <a16:creationId xmlns:a16="http://schemas.microsoft.com/office/drawing/2014/main" id="{5A276B19-FE02-4BCF-A47D-68787EEF84E7}"/>
                </a:ext>
              </a:extLst>
            </p:cNvPr>
            <p:cNvSpPr>
              <a:spLocks noEditPoints="1"/>
            </p:cNvSpPr>
            <p:nvPr userDrawn="1"/>
          </p:nvSpPr>
          <p:spPr bwMode="auto">
            <a:xfrm>
              <a:off x="4083" y="1630"/>
              <a:ext cx="23" cy="120"/>
            </a:xfrm>
            <a:custGeom>
              <a:avLst/>
              <a:gdLst>
                <a:gd name="T0" fmla="*/ 0 w 79"/>
                <a:gd name="T1" fmla="*/ 0 h 411"/>
                <a:gd name="T2" fmla="*/ 0 w 79"/>
                <a:gd name="T3" fmla="*/ 0 h 411"/>
                <a:gd name="T4" fmla="*/ 79 w 79"/>
                <a:gd name="T5" fmla="*/ 0 h 411"/>
                <a:gd name="T6" fmla="*/ 79 w 79"/>
                <a:gd name="T7" fmla="*/ 70 h 411"/>
                <a:gd name="T8" fmla="*/ 0 w 79"/>
                <a:gd name="T9" fmla="*/ 70 h 411"/>
                <a:gd name="T10" fmla="*/ 0 w 79"/>
                <a:gd name="T11" fmla="*/ 0 h 411"/>
                <a:gd name="T12" fmla="*/ 4 w 79"/>
                <a:gd name="T13" fmla="*/ 114 h 411"/>
                <a:gd name="T14" fmla="*/ 4 w 79"/>
                <a:gd name="T15" fmla="*/ 114 h 411"/>
                <a:gd name="T16" fmla="*/ 76 w 79"/>
                <a:gd name="T17" fmla="*/ 114 h 411"/>
                <a:gd name="T18" fmla="*/ 76 w 79"/>
                <a:gd name="T19" fmla="*/ 411 h 411"/>
                <a:gd name="T20" fmla="*/ 4 w 79"/>
                <a:gd name="T21" fmla="*/ 411 h 411"/>
                <a:gd name="T22" fmla="*/ 4 w 79"/>
                <a:gd name="T23" fmla="*/ 114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11">
                  <a:moveTo>
                    <a:pt x="0" y="0"/>
                  </a:moveTo>
                  <a:lnTo>
                    <a:pt x="0" y="0"/>
                  </a:lnTo>
                  <a:lnTo>
                    <a:pt x="79" y="0"/>
                  </a:lnTo>
                  <a:lnTo>
                    <a:pt x="79" y="70"/>
                  </a:lnTo>
                  <a:lnTo>
                    <a:pt x="0" y="70"/>
                  </a:lnTo>
                  <a:lnTo>
                    <a:pt x="0" y="0"/>
                  </a:lnTo>
                  <a:close/>
                  <a:moveTo>
                    <a:pt x="4" y="114"/>
                  </a:moveTo>
                  <a:lnTo>
                    <a:pt x="4" y="114"/>
                  </a:lnTo>
                  <a:lnTo>
                    <a:pt x="76" y="114"/>
                  </a:lnTo>
                  <a:lnTo>
                    <a:pt x="76" y="411"/>
                  </a:lnTo>
                  <a:lnTo>
                    <a:pt x="4" y="411"/>
                  </a:lnTo>
                  <a:lnTo>
                    <a:pt x="4" y="114"/>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6" name="Freeform 35">
              <a:extLst>
                <a:ext uri="{FF2B5EF4-FFF2-40B4-BE49-F238E27FC236}">
                  <a16:creationId xmlns:a16="http://schemas.microsoft.com/office/drawing/2014/main" id="{DB84AEC7-0855-4015-A0B9-2707255D2BD6}"/>
                </a:ext>
              </a:extLst>
            </p:cNvPr>
            <p:cNvSpPr>
              <a:spLocks noEditPoints="1"/>
            </p:cNvSpPr>
            <p:nvPr userDrawn="1"/>
          </p:nvSpPr>
          <p:spPr bwMode="auto">
            <a:xfrm>
              <a:off x="4134" y="1630"/>
              <a:ext cx="85" cy="122"/>
            </a:xfrm>
            <a:custGeom>
              <a:avLst/>
              <a:gdLst>
                <a:gd name="T0" fmla="*/ 0 w 298"/>
                <a:gd name="T1" fmla="*/ 411 h 419"/>
                <a:gd name="T2" fmla="*/ 0 w 298"/>
                <a:gd name="T3" fmla="*/ 411 h 419"/>
                <a:gd name="T4" fmla="*/ 0 w 298"/>
                <a:gd name="T5" fmla="*/ 0 h 419"/>
                <a:gd name="T6" fmla="*/ 72 w 298"/>
                <a:gd name="T7" fmla="*/ 0 h 419"/>
                <a:gd name="T8" fmla="*/ 72 w 298"/>
                <a:gd name="T9" fmla="*/ 148 h 419"/>
                <a:gd name="T10" fmla="*/ 166 w 298"/>
                <a:gd name="T11" fmla="*/ 105 h 419"/>
                <a:gd name="T12" fmla="*/ 298 w 298"/>
                <a:gd name="T13" fmla="*/ 256 h 419"/>
                <a:gd name="T14" fmla="*/ 160 w 298"/>
                <a:gd name="T15" fmla="*/ 419 h 419"/>
                <a:gd name="T16" fmla="*/ 69 w 298"/>
                <a:gd name="T17" fmla="*/ 376 h 419"/>
                <a:gd name="T18" fmla="*/ 57 w 298"/>
                <a:gd name="T19" fmla="*/ 411 h 419"/>
                <a:gd name="T20" fmla="*/ 0 w 298"/>
                <a:gd name="T21" fmla="*/ 411 h 419"/>
                <a:gd name="T22" fmla="*/ 148 w 298"/>
                <a:gd name="T23" fmla="*/ 161 h 419"/>
                <a:gd name="T24" fmla="*/ 148 w 298"/>
                <a:gd name="T25" fmla="*/ 161 h 419"/>
                <a:gd name="T26" fmla="*/ 69 w 298"/>
                <a:gd name="T27" fmla="*/ 259 h 419"/>
                <a:gd name="T28" fmla="*/ 147 w 298"/>
                <a:gd name="T29" fmla="*/ 363 h 419"/>
                <a:gd name="T30" fmla="*/ 225 w 298"/>
                <a:gd name="T31" fmla="*/ 260 h 419"/>
                <a:gd name="T32" fmla="*/ 148 w 298"/>
                <a:gd name="T33" fmla="*/ 16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19">
                  <a:moveTo>
                    <a:pt x="0" y="411"/>
                  </a:moveTo>
                  <a:lnTo>
                    <a:pt x="0" y="411"/>
                  </a:lnTo>
                  <a:lnTo>
                    <a:pt x="0" y="0"/>
                  </a:lnTo>
                  <a:lnTo>
                    <a:pt x="72" y="0"/>
                  </a:lnTo>
                  <a:lnTo>
                    <a:pt x="72" y="148"/>
                  </a:lnTo>
                  <a:cubicBezTo>
                    <a:pt x="92" y="123"/>
                    <a:pt x="124" y="105"/>
                    <a:pt x="166" y="105"/>
                  </a:cubicBezTo>
                  <a:cubicBezTo>
                    <a:pt x="245" y="105"/>
                    <a:pt x="298" y="158"/>
                    <a:pt x="298" y="256"/>
                  </a:cubicBezTo>
                  <a:cubicBezTo>
                    <a:pt x="298" y="362"/>
                    <a:pt x="240" y="419"/>
                    <a:pt x="160" y="419"/>
                  </a:cubicBezTo>
                  <a:cubicBezTo>
                    <a:pt x="120" y="419"/>
                    <a:pt x="89" y="402"/>
                    <a:pt x="69" y="376"/>
                  </a:cubicBezTo>
                  <a:lnTo>
                    <a:pt x="57" y="411"/>
                  </a:lnTo>
                  <a:lnTo>
                    <a:pt x="0" y="411"/>
                  </a:lnTo>
                  <a:close/>
                  <a:moveTo>
                    <a:pt x="148" y="161"/>
                  </a:moveTo>
                  <a:lnTo>
                    <a:pt x="148" y="161"/>
                  </a:lnTo>
                  <a:cubicBezTo>
                    <a:pt x="104" y="161"/>
                    <a:pt x="69" y="194"/>
                    <a:pt x="69" y="259"/>
                  </a:cubicBezTo>
                  <a:cubicBezTo>
                    <a:pt x="69" y="331"/>
                    <a:pt x="101" y="363"/>
                    <a:pt x="147" y="363"/>
                  </a:cubicBezTo>
                  <a:cubicBezTo>
                    <a:pt x="193" y="363"/>
                    <a:pt x="225" y="331"/>
                    <a:pt x="225" y="260"/>
                  </a:cubicBezTo>
                  <a:cubicBezTo>
                    <a:pt x="225" y="191"/>
                    <a:pt x="193" y="161"/>
                    <a:pt x="148" y="161"/>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7" name="Freeform 36">
              <a:extLst>
                <a:ext uri="{FF2B5EF4-FFF2-40B4-BE49-F238E27FC236}">
                  <a16:creationId xmlns:a16="http://schemas.microsoft.com/office/drawing/2014/main" id="{562EC169-C4DC-4E34-A393-11AC311A588A}"/>
                </a:ext>
              </a:extLst>
            </p:cNvPr>
            <p:cNvSpPr>
              <a:spLocks/>
            </p:cNvSpPr>
            <p:nvPr userDrawn="1"/>
          </p:nvSpPr>
          <p:spPr bwMode="auto">
            <a:xfrm>
              <a:off x="4239" y="1630"/>
              <a:ext cx="21" cy="120"/>
            </a:xfrm>
            <a:custGeom>
              <a:avLst/>
              <a:gdLst>
                <a:gd name="T0" fmla="*/ 72 w 72"/>
                <a:gd name="T1" fmla="*/ 411 h 411"/>
                <a:gd name="T2" fmla="*/ 72 w 72"/>
                <a:gd name="T3" fmla="*/ 411 h 411"/>
                <a:gd name="T4" fmla="*/ 0 w 72"/>
                <a:gd name="T5" fmla="*/ 411 h 411"/>
                <a:gd name="T6" fmla="*/ 0 w 72"/>
                <a:gd name="T7" fmla="*/ 0 h 411"/>
                <a:gd name="T8" fmla="*/ 72 w 72"/>
                <a:gd name="T9" fmla="*/ 0 h 411"/>
                <a:gd name="T10" fmla="*/ 72 w 72"/>
                <a:gd name="T11" fmla="*/ 411 h 411"/>
              </a:gdLst>
              <a:ahLst/>
              <a:cxnLst>
                <a:cxn ang="0">
                  <a:pos x="T0" y="T1"/>
                </a:cxn>
                <a:cxn ang="0">
                  <a:pos x="T2" y="T3"/>
                </a:cxn>
                <a:cxn ang="0">
                  <a:pos x="T4" y="T5"/>
                </a:cxn>
                <a:cxn ang="0">
                  <a:pos x="T6" y="T7"/>
                </a:cxn>
                <a:cxn ang="0">
                  <a:pos x="T8" y="T9"/>
                </a:cxn>
                <a:cxn ang="0">
                  <a:pos x="T10" y="T11"/>
                </a:cxn>
              </a:cxnLst>
              <a:rect l="0" t="0" r="r" b="b"/>
              <a:pathLst>
                <a:path w="72" h="411">
                  <a:moveTo>
                    <a:pt x="72" y="411"/>
                  </a:moveTo>
                  <a:lnTo>
                    <a:pt x="72" y="411"/>
                  </a:lnTo>
                  <a:lnTo>
                    <a:pt x="0" y="411"/>
                  </a:lnTo>
                  <a:lnTo>
                    <a:pt x="0" y="0"/>
                  </a:lnTo>
                  <a:lnTo>
                    <a:pt x="72" y="0"/>
                  </a:lnTo>
                  <a:lnTo>
                    <a:pt x="72" y="411"/>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8" name="Freeform 37">
              <a:extLst>
                <a:ext uri="{FF2B5EF4-FFF2-40B4-BE49-F238E27FC236}">
                  <a16:creationId xmlns:a16="http://schemas.microsoft.com/office/drawing/2014/main" id="{D6A2F785-202E-4407-99B1-8214E794F0E7}"/>
                </a:ext>
              </a:extLst>
            </p:cNvPr>
            <p:cNvSpPr>
              <a:spLocks noEditPoints="1"/>
            </p:cNvSpPr>
            <p:nvPr userDrawn="1"/>
          </p:nvSpPr>
          <p:spPr bwMode="auto">
            <a:xfrm>
              <a:off x="4280" y="1661"/>
              <a:ext cx="85" cy="91"/>
            </a:xfrm>
            <a:custGeom>
              <a:avLst/>
              <a:gdLst>
                <a:gd name="T0" fmla="*/ 291 w 294"/>
                <a:gd name="T1" fmla="*/ 220 h 314"/>
                <a:gd name="T2" fmla="*/ 291 w 294"/>
                <a:gd name="T3" fmla="*/ 220 h 314"/>
                <a:gd name="T4" fmla="*/ 151 w 294"/>
                <a:gd name="T5" fmla="*/ 314 h 314"/>
                <a:gd name="T6" fmla="*/ 0 w 294"/>
                <a:gd name="T7" fmla="*/ 157 h 314"/>
                <a:gd name="T8" fmla="*/ 148 w 294"/>
                <a:gd name="T9" fmla="*/ 0 h 314"/>
                <a:gd name="T10" fmla="*/ 294 w 294"/>
                <a:gd name="T11" fmla="*/ 174 h 314"/>
                <a:gd name="T12" fmla="*/ 73 w 294"/>
                <a:gd name="T13" fmla="*/ 174 h 314"/>
                <a:gd name="T14" fmla="*/ 154 w 294"/>
                <a:gd name="T15" fmla="*/ 260 h 314"/>
                <a:gd name="T16" fmla="*/ 216 w 294"/>
                <a:gd name="T17" fmla="*/ 220 h 314"/>
                <a:gd name="T18" fmla="*/ 291 w 294"/>
                <a:gd name="T19" fmla="*/ 220 h 314"/>
                <a:gd name="T20" fmla="*/ 74 w 294"/>
                <a:gd name="T21" fmla="*/ 127 h 314"/>
                <a:gd name="T22" fmla="*/ 74 w 294"/>
                <a:gd name="T23" fmla="*/ 127 h 314"/>
                <a:gd name="T24" fmla="*/ 221 w 294"/>
                <a:gd name="T25" fmla="*/ 127 h 314"/>
                <a:gd name="T26" fmla="*/ 148 w 294"/>
                <a:gd name="T27" fmla="*/ 50 h 314"/>
                <a:gd name="T28" fmla="*/ 74 w 294"/>
                <a:gd name="T29" fmla="*/ 127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4" h="314">
                  <a:moveTo>
                    <a:pt x="291" y="220"/>
                  </a:moveTo>
                  <a:lnTo>
                    <a:pt x="291" y="220"/>
                  </a:lnTo>
                  <a:cubicBezTo>
                    <a:pt x="277" y="274"/>
                    <a:pt x="231" y="314"/>
                    <a:pt x="151" y="314"/>
                  </a:cubicBezTo>
                  <a:cubicBezTo>
                    <a:pt x="63" y="314"/>
                    <a:pt x="0" y="259"/>
                    <a:pt x="0" y="157"/>
                  </a:cubicBezTo>
                  <a:cubicBezTo>
                    <a:pt x="0" y="55"/>
                    <a:pt x="61" y="0"/>
                    <a:pt x="148" y="0"/>
                  </a:cubicBezTo>
                  <a:cubicBezTo>
                    <a:pt x="237" y="0"/>
                    <a:pt x="294" y="54"/>
                    <a:pt x="294" y="174"/>
                  </a:cubicBezTo>
                  <a:lnTo>
                    <a:pt x="73" y="174"/>
                  </a:lnTo>
                  <a:cubicBezTo>
                    <a:pt x="79" y="234"/>
                    <a:pt x="110" y="260"/>
                    <a:pt x="154" y="260"/>
                  </a:cubicBezTo>
                  <a:cubicBezTo>
                    <a:pt x="186" y="260"/>
                    <a:pt x="209" y="243"/>
                    <a:pt x="216" y="220"/>
                  </a:cubicBezTo>
                  <a:lnTo>
                    <a:pt x="291" y="220"/>
                  </a:lnTo>
                  <a:close/>
                  <a:moveTo>
                    <a:pt x="74" y="127"/>
                  </a:moveTo>
                  <a:lnTo>
                    <a:pt x="74" y="127"/>
                  </a:lnTo>
                  <a:lnTo>
                    <a:pt x="221" y="127"/>
                  </a:lnTo>
                  <a:cubicBezTo>
                    <a:pt x="218" y="74"/>
                    <a:pt x="190" y="50"/>
                    <a:pt x="148" y="50"/>
                  </a:cubicBezTo>
                  <a:cubicBezTo>
                    <a:pt x="109" y="50"/>
                    <a:pt x="81" y="74"/>
                    <a:pt x="74" y="127"/>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39" name="Rectangle 38">
            <a:extLst>
              <a:ext uri="{FF2B5EF4-FFF2-40B4-BE49-F238E27FC236}">
                <a16:creationId xmlns:a16="http://schemas.microsoft.com/office/drawing/2014/main" id="{DDB04906-3603-4060-9110-CA825B3B5D31}"/>
              </a:ext>
            </a:extLst>
          </p:cNvPr>
          <p:cNvSpPr/>
          <p:nvPr userDrawn="1"/>
        </p:nvSpPr>
        <p:spPr>
          <a:xfrm>
            <a:off x="0" y="0"/>
            <a:ext cx="1219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0" name="Graphic 39">
            <a:extLst>
              <a:ext uri="{FF2B5EF4-FFF2-40B4-BE49-F238E27FC236}">
                <a16:creationId xmlns:a16="http://schemas.microsoft.com/office/drawing/2014/main" id="{076134E9-3A92-4CF0-A508-B2AD90C0F5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72654" y="2888465"/>
            <a:ext cx="2046695" cy="1081073"/>
          </a:xfrm>
          <a:prstGeom prst="rect">
            <a:avLst/>
          </a:prstGeom>
        </p:spPr>
      </p:pic>
    </p:spTree>
    <p:extLst>
      <p:ext uri="{BB962C8B-B14F-4D97-AF65-F5344CB8AC3E}">
        <p14:creationId xmlns:p14="http://schemas.microsoft.com/office/powerpoint/2010/main" val="27007254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79799" y="1559873"/>
            <a:ext cx="3086893" cy="564120"/>
          </a:xfrm>
          <a:prstGeom prst="rect">
            <a:avLst/>
          </a:prstGeom>
        </p:spPr>
        <p:txBody>
          <a:bodyPr wrap="square" lIns="0" tIns="0" rIns="0" bIns="0">
            <a:spAutoFit/>
          </a:bodyPr>
          <a:lstStyle>
            <a:lvl1pPr>
              <a:defRPr sz="3577" b="0" i="0">
                <a:solidFill>
                  <a:srgbClr val="0D274D"/>
                </a:solidFill>
                <a:latin typeface="CiscoSansTTLight"/>
                <a:cs typeface="CiscoSansTTLight"/>
              </a:defRPr>
            </a:lvl1pPr>
          </a:lstStyle>
          <a:p>
            <a:endParaRPr/>
          </a:p>
        </p:txBody>
      </p:sp>
      <p:sp>
        <p:nvSpPr>
          <p:cNvPr id="3" name="Holder 3"/>
          <p:cNvSpPr>
            <a:spLocks noGrp="1"/>
          </p:cNvSpPr>
          <p:nvPr>
            <p:ph type="subTitle" idx="4"/>
          </p:nvPr>
        </p:nvSpPr>
        <p:spPr>
          <a:xfrm>
            <a:off x="1868730" y="4721191"/>
            <a:ext cx="8454541" cy="335904"/>
          </a:xfrm>
          <a:prstGeom prst="rect">
            <a:avLst/>
          </a:prstGeom>
        </p:spPr>
        <p:txBody>
          <a:bodyPr wrap="square" lIns="0" tIns="0" rIns="0" bIns="0">
            <a:spAutoFit/>
          </a:bodyPr>
          <a:lstStyle>
            <a:lvl1pPr>
              <a:defRPr sz="2183" b="0" i="0">
                <a:solidFill>
                  <a:srgbClr val="0D274D"/>
                </a:solidFill>
                <a:latin typeface="CiscoSansTTLight"/>
                <a:cs typeface="CiscoSansTTLigh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22872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Blank Slide">
    <p:spTree>
      <p:nvGrpSpPr>
        <p:cNvPr id="1" name=""/>
        <p:cNvGrpSpPr/>
        <p:nvPr/>
      </p:nvGrpSpPr>
      <p:grpSpPr>
        <a:xfrm>
          <a:off x="0" y="0"/>
          <a:ext cx="0" cy="0"/>
          <a:chOff x="0" y="0"/>
          <a:chExt cx="0" cy="0"/>
        </a:xfrm>
      </p:grpSpPr>
      <p:sp>
        <p:nvSpPr>
          <p:cNvPr id="4" name="Picture Placeholder 30">
            <a:extLst>
              <a:ext uri="{FF2B5EF4-FFF2-40B4-BE49-F238E27FC236}">
                <a16:creationId xmlns:a16="http://schemas.microsoft.com/office/drawing/2014/main" id="{3633D66C-D0B6-4856-8A6E-0E68AF0D03A6}"/>
              </a:ext>
            </a:extLst>
          </p:cNvPr>
          <p:cNvSpPr>
            <a:spLocks noGrp="1"/>
          </p:cNvSpPr>
          <p:nvPr>
            <p:ph type="pic" sz="quarter" idx="4294967295"/>
          </p:nvPr>
        </p:nvSpPr>
        <p:spPr>
          <a:xfrm>
            <a:off x="409749" y="893877"/>
            <a:ext cx="5705915" cy="4984547"/>
          </a:xfrm>
          <a:custGeom>
            <a:avLst/>
            <a:gdLst>
              <a:gd name="connsiteX0" fmla="*/ 1725525 w 5705915"/>
              <a:gd name="connsiteY0" fmla="*/ 4882567 h 4984546"/>
              <a:gd name="connsiteX1" fmla="*/ 1725393 w 5705915"/>
              <a:gd name="connsiteY1" fmla="*/ 4883559 h 4984546"/>
              <a:gd name="connsiteX2" fmla="*/ 1725393 w 5705915"/>
              <a:gd name="connsiteY2" fmla="*/ 4882584 h 4984546"/>
              <a:gd name="connsiteX3" fmla="*/ 2544545 w 5705915"/>
              <a:gd name="connsiteY3" fmla="*/ 4579002 h 4984546"/>
              <a:gd name="connsiteX4" fmla="*/ 2539257 w 5705915"/>
              <a:gd name="connsiteY4" fmla="*/ 4585824 h 4984546"/>
              <a:gd name="connsiteX5" fmla="*/ 2542141 w 5705915"/>
              <a:gd name="connsiteY5" fmla="*/ 4587287 h 4984546"/>
              <a:gd name="connsiteX6" fmla="*/ 2549352 w 5705915"/>
              <a:gd name="connsiteY6" fmla="*/ 4583387 h 4984546"/>
              <a:gd name="connsiteX7" fmla="*/ 2544545 w 5705915"/>
              <a:gd name="connsiteY7" fmla="*/ 4579002 h 4984546"/>
              <a:gd name="connsiteX8" fmla="*/ 2670495 w 5705915"/>
              <a:gd name="connsiteY8" fmla="*/ 4390420 h 4984546"/>
              <a:gd name="connsiteX9" fmla="*/ 2651265 w 5705915"/>
              <a:gd name="connsiteY9" fmla="*/ 4392370 h 4984546"/>
              <a:gd name="connsiteX10" fmla="*/ 2639728 w 5705915"/>
              <a:gd name="connsiteY10" fmla="*/ 4397243 h 4984546"/>
              <a:gd name="connsiteX11" fmla="*/ 2604154 w 5705915"/>
              <a:gd name="connsiteY11" fmla="*/ 4424532 h 4984546"/>
              <a:gd name="connsiteX12" fmla="*/ 2489742 w 5705915"/>
              <a:gd name="connsiteY12" fmla="*/ 4483007 h 4984546"/>
              <a:gd name="connsiteX13" fmla="*/ 2466667 w 5705915"/>
              <a:gd name="connsiteY13" fmla="*/ 4496650 h 4984546"/>
              <a:gd name="connsiteX14" fmla="*/ 2454169 w 5705915"/>
              <a:gd name="connsiteY14" fmla="*/ 4507370 h 4984546"/>
              <a:gd name="connsiteX15" fmla="*/ 2456092 w 5705915"/>
              <a:gd name="connsiteY15" fmla="*/ 4521990 h 4984546"/>
              <a:gd name="connsiteX16" fmla="*/ 2463603 w 5705915"/>
              <a:gd name="connsiteY16" fmla="*/ 4527699 h 4984546"/>
              <a:gd name="connsiteX17" fmla="*/ 2463303 w 5705915"/>
              <a:gd name="connsiteY17" fmla="*/ 4527837 h 4984546"/>
              <a:gd name="connsiteX18" fmla="*/ 2464265 w 5705915"/>
              <a:gd name="connsiteY18" fmla="*/ 4529785 h 4984546"/>
              <a:gd name="connsiteX19" fmla="*/ 2463784 w 5705915"/>
              <a:gd name="connsiteY19" fmla="*/ 4527837 h 4984546"/>
              <a:gd name="connsiteX20" fmla="*/ 2463603 w 5705915"/>
              <a:gd name="connsiteY20" fmla="*/ 4527699 h 4984546"/>
              <a:gd name="connsiteX21" fmla="*/ 2489742 w 5705915"/>
              <a:gd name="connsiteY21" fmla="*/ 4515655 h 4984546"/>
              <a:gd name="connsiteX22" fmla="*/ 2510895 w 5705915"/>
              <a:gd name="connsiteY22" fmla="*/ 4507370 h 4984546"/>
              <a:gd name="connsiteX23" fmla="*/ 2623864 w 5705915"/>
              <a:gd name="connsiteY23" fmla="*/ 4452794 h 4984546"/>
              <a:gd name="connsiteX24" fmla="*/ 2638285 w 5705915"/>
              <a:gd name="connsiteY24" fmla="*/ 4445485 h 4984546"/>
              <a:gd name="connsiteX25" fmla="*/ 2669052 w 5705915"/>
              <a:gd name="connsiteY25" fmla="*/ 4420145 h 4984546"/>
              <a:gd name="connsiteX26" fmla="*/ 2670495 w 5705915"/>
              <a:gd name="connsiteY26" fmla="*/ 4390420 h 4984546"/>
              <a:gd name="connsiteX27" fmla="*/ 2579037 w 5705915"/>
              <a:gd name="connsiteY27" fmla="*/ 4366179 h 4984546"/>
              <a:gd name="connsiteX28" fmla="*/ 2564735 w 5705915"/>
              <a:gd name="connsiteY28" fmla="*/ 4367032 h 4984546"/>
              <a:gd name="connsiteX29" fmla="*/ 2556083 w 5705915"/>
              <a:gd name="connsiteY29" fmla="*/ 4371904 h 4984546"/>
              <a:gd name="connsiteX30" fmla="*/ 2524354 w 5705915"/>
              <a:gd name="connsiteY30" fmla="*/ 4389934 h 4984546"/>
              <a:gd name="connsiteX31" fmla="*/ 2475802 w 5705915"/>
              <a:gd name="connsiteY31" fmla="*/ 4404065 h 4984546"/>
              <a:gd name="connsiteX32" fmla="*/ 2452247 w 5705915"/>
              <a:gd name="connsiteY32" fmla="*/ 4427455 h 4984546"/>
              <a:gd name="connsiteX33" fmla="*/ 2488781 w 5705915"/>
              <a:gd name="connsiteY33" fmla="*/ 4443535 h 4984546"/>
              <a:gd name="connsiteX34" fmla="*/ 2530604 w 5705915"/>
              <a:gd name="connsiteY34" fmla="*/ 4424532 h 4984546"/>
              <a:gd name="connsiteX35" fmla="*/ 2578677 w 5705915"/>
              <a:gd name="connsiteY35" fmla="*/ 4395294 h 4984546"/>
              <a:gd name="connsiteX36" fmla="*/ 2588291 w 5705915"/>
              <a:gd name="connsiteY36" fmla="*/ 4373365 h 4984546"/>
              <a:gd name="connsiteX37" fmla="*/ 2579037 w 5705915"/>
              <a:gd name="connsiteY37" fmla="*/ 4366179 h 4984546"/>
              <a:gd name="connsiteX38" fmla="*/ 974804 w 5705915"/>
              <a:gd name="connsiteY38" fmla="*/ 4241676 h 4984546"/>
              <a:gd name="connsiteX39" fmla="*/ 958159 w 5705915"/>
              <a:gd name="connsiteY39" fmla="*/ 4243260 h 4984546"/>
              <a:gd name="connsiteX40" fmla="*/ 944219 w 5705915"/>
              <a:gd name="connsiteY40" fmla="*/ 4281268 h 4984546"/>
              <a:gd name="connsiteX41" fmla="*/ 971620 w 5705915"/>
              <a:gd name="connsiteY41" fmla="*/ 4305632 h 4984546"/>
              <a:gd name="connsiteX42" fmla="*/ 1000463 w 5705915"/>
              <a:gd name="connsiteY42" fmla="*/ 4271035 h 4984546"/>
              <a:gd name="connsiteX43" fmla="*/ 988926 w 5705915"/>
              <a:gd name="connsiteY43" fmla="*/ 4246670 h 4984546"/>
              <a:gd name="connsiteX44" fmla="*/ 974804 w 5705915"/>
              <a:gd name="connsiteY44" fmla="*/ 4241676 h 4984546"/>
              <a:gd name="connsiteX45" fmla="*/ 1116318 w 5705915"/>
              <a:gd name="connsiteY45" fmla="*/ 3940652 h 4984546"/>
              <a:gd name="connsiteX46" fmla="*/ 1073052 w 5705915"/>
              <a:gd name="connsiteY46" fmla="*/ 3963068 h 4984546"/>
              <a:gd name="connsiteX47" fmla="*/ 1042287 w 5705915"/>
              <a:gd name="connsiteY47" fmla="*/ 3981097 h 4984546"/>
              <a:gd name="connsiteX48" fmla="*/ 985081 w 5705915"/>
              <a:gd name="connsiteY48" fmla="*/ 4011310 h 4984546"/>
              <a:gd name="connsiteX49" fmla="*/ 982677 w 5705915"/>
              <a:gd name="connsiteY49" fmla="*/ 4020568 h 4984546"/>
              <a:gd name="connsiteX50" fmla="*/ 993252 w 5705915"/>
              <a:gd name="connsiteY50" fmla="*/ 4021542 h 4984546"/>
              <a:gd name="connsiteX51" fmla="*/ 1043247 w 5705915"/>
              <a:gd name="connsiteY51" fmla="*/ 3996203 h 4984546"/>
              <a:gd name="connsiteX52" fmla="*/ 1071611 w 5705915"/>
              <a:gd name="connsiteY52" fmla="*/ 3980123 h 4984546"/>
              <a:gd name="connsiteX53" fmla="*/ 1109107 w 5705915"/>
              <a:gd name="connsiteY53" fmla="*/ 3957220 h 4984546"/>
              <a:gd name="connsiteX54" fmla="*/ 1116318 w 5705915"/>
              <a:gd name="connsiteY54" fmla="*/ 3940652 h 4984546"/>
              <a:gd name="connsiteX55" fmla="*/ 1070168 w 5705915"/>
              <a:gd name="connsiteY55" fmla="*/ 3939678 h 4984546"/>
              <a:gd name="connsiteX56" fmla="*/ 1068726 w 5705915"/>
              <a:gd name="connsiteY56" fmla="*/ 3940165 h 4984546"/>
              <a:gd name="connsiteX57" fmla="*/ 1067764 w 5705915"/>
              <a:gd name="connsiteY57" fmla="*/ 3942115 h 4984546"/>
              <a:gd name="connsiteX58" fmla="*/ 1069687 w 5705915"/>
              <a:gd name="connsiteY58" fmla="*/ 3941140 h 4984546"/>
              <a:gd name="connsiteX59" fmla="*/ 1024019 w 5705915"/>
              <a:gd name="connsiteY59" fmla="*/ 3880229 h 4984546"/>
              <a:gd name="connsiteX60" fmla="*/ 1009116 w 5705915"/>
              <a:gd name="connsiteY60" fmla="*/ 3880715 h 4984546"/>
              <a:gd name="connsiteX61" fmla="*/ 995656 w 5705915"/>
              <a:gd name="connsiteY61" fmla="*/ 3894847 h 4984546"/>
              <a:gd name="connsiteX62" fmla="*/ 977869 w 5705915"/>
              <a:gd name="connsiteY62" fmla="*/ 3913852 h 4984546"/>
              <a:gd name="connsiteX63" fmla="*/ 955276 w 5705915"/>
              <a:gd name="connsiteY63" fmla="*/ 3927983 h 4984546"/>
              <a:gd name="connsiteX64" fmla="*/ 912972 w 5705915"/>
              <a:gd name="connsiteY64" fmla="*/ 3960145 h 4984546"/>
              <a:gd name="connsiteX65" fmla="*/ 878840 w 5705915"/>
              <a:gd name="connsiteY65" fmla="*/ 3992305 h 4984546"/>
              <a:gd name="connsiteX66" fmla="*/ 868265 w 5705915"/>
              <a:gd name="connsiteY66" fmla="*/ 4000102 h 4984546"/>
              <a:gd name="connsiteX67" fmla="*/ 769716 w 5705915"/>
              <a:gd name="connsiteY67" fmla="*/ 4104870 h 4984546"/>
              <a:gd name="connsiteX68" fmla="*/ 755295 w 5705915"/>
              <a:gd name="connsiteY68" fmla="*/ 4127285 h 4984546"/>
              <a:gd name="connsiteX69" fmla="*/ 755775 w 5705915"/>
              <a:gd name="connsiteY69" fmla="*/ 4142878 h 4984546"/>
              <a:gd name="connsiteX70" fmla="*/ 753372 w 5705915"/>
              <a:gd name="connsiteY70" fmla="*/ 4143365 h 4984546"/>
              <a:gd name="connsiteX71" fmla="*/ 752891 w 5705915"/>
              <a:gd name="connsiteY71" fmla="*/ 4144827 h 4984546"/>
              <a:gd name="connsiteX72" fmla="*/ 755775 w 5705915"/>
              <a:gd name="connsiteY72" fmla="*/ 4142878 h 4984546"/>
              <a:gd name="connsiteX73" fmla="*/ 769235 w 5705915"/>
              <a:gd name="connsiteY73" fmla="*/ 4134107 h 4984546"/>
              <a:gd name="connsiteX74" fmla="*/ 820192 w 5705915"/>
              <a:gd name="connsiteY74" fmla="*/ 4081480 h 4984546"/>
              <a:gd name="connsiteX75" fmla="*/ 897108 w 5705915"/>
              <a:gd name="connsiteY75" fmla="*/ 4013258 h 4984546"/>
              <a:gd name="connsiteX76" fmla="*/ 923547 w 5705915"/>
              <a:gd name="connsiteY76" fmla="*/ 3983535 h 4984546"/>
              <a:gd name="connsiteX77" fmla="*/ 937970 w 5705915"/>
              <a:gd name="connsiteY77" fmla="*/ 3965992 h 4984546"/>
              <a:gd name="connsiteX78" fmla="*/ 1012962 w 5705915"/>
              <a:gd name="connsiteY78" fmla="*/ 3899720 h 4984546"/>
              <a:gd name="connsiteX79" fmla="*/ 1024019 w 5705915"/>
              <a:gd name="connsiteY79" fmla="*/ 3880229 h 4984546"/>
              <a:gd name="connsiteX80" fmla="*/ 1017512 w 5705915"/>
              <a:gd name="connsiteY80" fmla="*/ 3406924 h 4984546"/>
              <a:gd name="connsiteX81" fmla="*/ 1016808 w 5705915"/>
              <a:gd name="connsiteY81" fmla="*/ 3407558 h 4984546"/>
              <a:gd name="connsiteX82" fmla="*/ 1016327 w 5705915"/>
              <a:gd name="connsiteY82" fmla="*/ 3407070 h 4984546"/>
              <a:gd name="connsiteX83" fmla="*/ 645473 w 5705915"/>
              <a:gd name="connsiteY83" fmla="*/ 3243006 h 4984546"/>
              <a:gd name="connsiteX84" fmla="*/ 644729 w 5705915"/>
              <a:gd name="connsiteY84" fmla="*/ 3244315 h 4984546"/>
              <a:gd name="connsiteX85" fmla="*/ 644248 w 5705915"/>
              <a:gd name="connsiteY85" fmla="*/ 3243828 h 4984546"/>
              <a:gd name="connsiteX86" fmla="*/ 1021134 w 5705915"/>
              <a:gd name="connsiteY86" fmla="*/ 3193638 h 4984546"/>
              <a:gd name="connsiteX87" fmla="*/ 1018731 w 5705915"/>
              <a:gd name="connsiteY87" fmla="*/ 3195586 h 4984546"/>
              <a:gd name="connsiteX88" fmla="*/ 1023057 w 5705915"/>
              <a:gd name="connsiteY88" fmla="*/ 3198510 h 4984546"/>
              <a:gd name="connsiteX89" fmla="*/ 1026903 w 5705915"/>
              <a:gd name="connsiteY89" fmla="*/ 3195586 h 4984546"/>
              <a:gd name="connsiteX90" fmla="*/ 1021134 w 5705915"/>
              <a:gd name="connsiteY90" fmla="*/ 3193638 h 4984546"/>
              <a:gd name="connsiteX91" fmla="*/ 483687 w 5705915"/>
              <a:gd name="connsiteY91" fmla="*/ 3006518 h 4984546"/>
              <a:gd name="connsiteX92" fmla="*/ 483964 w 5705915"/>
              <a:gd name="connsiteY92" fmla="*/ 3006566 h 4984546"/>
              <a:gd name="connsiteX93" fmla="*/ 483687 w 5705915"/>
              <a:gd name="connsiteY93" fmla="*/ 3007493 h 4984546"/>
              <a:gd name="connsiteX94" fmla="*/ 5519739 w 5705915"/>
              <a:gd name="connsiteY94" fmla="*/ 2081642 h 4984546"/>
              <a:gd name="connsiteX95" fmla="*/ 5504355 w 5705915"/>
              <a:gd name="connsiteY95" fmla="*/ 2089439 h 4984546"/>
              <a:gd name="connsiteX96" fmla="*/ 5517335 w 5705915"/>
              <a:gd name="connsiteY96" fmla="*/ 2100646 h 4984546"/>
              <a:gd name="connsiteX97" fmla="*/ 5527911 w 5705915"/>
              <a:gd name="connsiteY97" fmla="*/ 2096749 h 4984546"/>
              <a:gd name="connsiteX98" fmla="*/ 5527429 w 5705915"/>
              <a:gd name="connsiteY98" fmla="*/ 2085053 h 4984546"/>
              <a:gd name="connsiteX99" fmla="*/ 5519739 w 5705915"/>
              <a:gd name="connsiteY99" fmla="*/ 2081642 h 4984546"/>
              <a:gd name="connsiteX100" fmla="*/ 5563965 w 5705915"/>
              <a:gd name="connsiteY100" fmla="*/ 2048019 h 4984546"/>
              <a:gd name="connsiteX101" fmla="*/ 5564445 w 5705915"/>
              <a:gd name="connsiteY101" fmla="*/ 2048506 h 4984546"/>
              <a:gd name="connsiteX102" fmla="*/ 5563819 w 5705915"/>
              <a:gd name="connsiteY102" fmla="*/ 2048578 h 4984546"/>
              <a:gd name="connsiteX103" fmla="*/ 5147179 w 5705915"/>
              <a:gd name="connsiteY103" fmla="*/ 1933994 h 4984546"/>
              <a:gd name="connsiteX104" fmla="*/ 5144929 w 5705915"/>
              <a:gd name="connsiteY104" fmla="*/ 1938173 h 4984546"/>
              <a:gd name="connsiteX105" fmla="*/ 5143813 w 5705915"/>
              <a:gd name="connsiteY105" fmla="*/ 1938379 h 4984546"/>
              <a:gd name="connsiteX106" fmla="*/ 5142851 w 5705915"/>
              <a:gd name="connsiteY106" fmla="*/ 1944226 h 4984546"/>
              <a:gd name="connsiteX107" fmla="*/ 5144293 w 5705915"/>
              <a:gd name="connsiteY107" fmla="*/ 1939354 h 4984546"/>
              <a:gd name="connsiteX108" fmla="*/ 5144929 w 5705915"/>
              <a:gd name="connsiteY108" fmla="*/ 1938173 h 4984546"/>
              <a:gd name="connsiteX109" fmla="*/ 5149101 w 5705915"/>
              <a:gd name="connsiteY109" fmla="*/ 1937404 h 4984546"/>
              <a:gd name="connsiteX110" fmla="*/ 5147179 w 5705915"/>
              <a:gd name="connsiteY110" fmla="*/ 1933994 h 4984546"/>
              <a:gd name="connsiteX111" fmla="*/ 531223 w 5705915"/>
              <a:gd name="connsiteY111" fmla="*/ 1892206 h 4984546"/>
              <a:gd name="connsiteX112" fmla="*/ 531277 w 5705915"/>
              <a:gd name="connsiteY112" fmla="*/ 1893547 h 4984546"/>
              <a:gd name="connsiteX113" fmla="*/ 530317 w 5705915"/>
              <a:gd name="connsiteY113" fmla="*/ 1892574 h 4984546"/>
              <a:gd name="connsiteX114" fmla="*/ 5178425 w 5705915"/>
              <a:gd name="connsiteY114" fmla="*/ 1799014 h 4984546"/>
              <a:gd name="connsiteX115" fmla="*/ 5178905 w 5705915"/>
              <a:gd name="connsiteY115" fmla="*/ 1799989 h 4984546"/>
              <a:gd name="connsiteX116" fmla="*/ 5178083 w 5705915"/>
              <a:gd name="connsiteY116" fmla="*/ 1799793 h 4984546"/>
              <a:gd name="connsiteX117" fmla="*/ 1146123 w 5705915"/>
              <a:gd name="connsiteY117" fmla="*/ 1692297 h 4984546"/>
              <a:gd name="connsiteX118" fmla="*/ 1088917 w 5705915"/>
              <a:gd name="connsiteY118" fmla="*/ 1714712 h 4984546"/>
              <a:gd name="connsiteX119" fmla="*/ 1027864 w 5705915"/>
              <a:gd name="connsiteY119" fmla="*/ 1752234 h 4984546"/>
              <a:gd name="connsiteX120" fmla="*/ 1050458 w 5705915"/>
              <a:gd name="connsiteY120" fmla="*/ 1765877 h 4984546"/>
              <a:gd name="connsiteX121" fmla="*/ 1145642 w 5705915"/>
              <a:gd name="connsiteY121" fmla="*/ 1733717 h 4984546"/>
              <a:gd name="connsiteX122" fmla="*/ 1160544 w 5705915"/>
              <a:gd name="connsiteY122" fmla="*/ 1716174 h 4984546"/>
              <a:gd name="connsiteX123" fmla="*/ 1158141 w 5705915"/>
              <a:gd name="connsiteY123" fmla="*/ 1701069 h 4984546"/>
              <a:gd name="connsiteX124" fmla="*/ 1146123 w 5705915"/>
              <a:gd name="connsiteY124" fmla="*/ 1692297 h 4984546"/>
              <a:gd name="connsiteX125" fmla="*/ 4364563 w 5705915"/>
              <a:gd name="connsiteY125" fmla="*/ 1594839 h 4984546"/>
              <a:gd name="connsiteX126" fmla="*/ 4343409 w 5705915"/>
              <a:gd name="connsiteY126" fmla="*/ 1603610 h 4984546"/>
              <a:gd name="connsiteX127" fmla="*/ 4341967 w 5705915"/>
              <a:gd name="connsiteY127" fmla="*/ 1614817 h 4984546"/>
              <a:gd name="connsiteX128" fmla="*/ 4350139 w 5705915"/>
              <a:gd name="connsiteY128" fmla="*/ 1618229 h 4984546"/>
              <a:gd name="connsiteX129" fmla="*/ 4364563 w 5705915"/>
              <a:gd name="connsiteY129" fmla="*/ 1594839 h 4984546"/>
              <a:gd name="connsiteX130" fmla="*/ 1014403 w 5705915"/>
              <a:gd name="connsiteY130" fmla="*/ 1551957 h 4984546"/>
              <a:gd name="connsiteX131" fmla="*/ 928835 w 5705915"/>
              <a:gd name="connsiteY131" fmla="*/ 1595327 h 4984546"/>
              <a:gd name="connsiteX132" fmla="*/ 913933 w 5705915"/>
              <a:gd name="connsiteY132" fmla="*/ 1602149 h 4984546"/>
              <a:gd name="connsiteX133" fmla="*/ 840864 w 5705915"/>
              <a:gd name="connsiteY133" fmla="*/ 1646979 h 4984546"/>
              <a:gd name="connsiteX134" fmla="*/ 859611 w 5705915"/>
              <a:gd name="connsiteY134" fmla="*/ 1662085 h 4984546"/>
              <a:gd name="connsiteX135" fmla="*/ 930278 w 5705915"/>
              <a:gd name="connsiteY135" fmla="*/ 1629437 h 4984546"/>
              <a:gd name="connsiteX136" fmla="*/ 972101 w 5705915"/>
              <a:gd name="connsiteY136" fmla="*/ 1605559 h 4984546"/>
              <a:gd name="connsiteX137" fmla="*/ 1021134 w 5705915"/>
              <a:gd name="connsiteY137" fmla="*/ 1575835 h 4984546"/>
              <a:gd name="connsiteX138" fmla="*/ 1026903 w 5705915"/>
              <a:gd name="connsiteY138" fmla="*/ 1564140 h 4984546"/>
              <a:gd name="connsiteX139" fmla="*/ 1025941 w 5705915"/>
              <a:gd name="connsiteY139" fmla="*/ 1554882 h 4984546"/>
              <a:gd name="connsiteX140" fmla="*/ 1014403 w 5705915"/>
              <a:gd name="connsiteY140" fmla="*/ 1551957 h 4984546"/>
              <a:gd name="connsiteX141" fmla="*/ 1073052 w 5705915"/>
              <a:gd name="connsiteY141" fmla="*/ 1485687 h 4984546"/>
              <a:gd name="connsiteX142" fmla="*/ 1045651 w 5705915"/>
              <a:gd name="connsiteY142" fmla="*/ 1499330 h 4984546"/>
              <a:gd name="connsiteX143" fmla="*/ 1073052 w 5705915"/>
              <a:gd name="connsiteY143" fmla="*/ 1485687 h 4984546"/>
              <a:gd name="connsiteX144" fmla="*/ 1193713 w 5705915"/>
              <a:gd name="connsiteY144" fmla="*/ 1468144 h 4984546"/>
              <a:gd name="connsiteX145" fmla="*/ 1176888 w 5705915"/>
              <a:gd name="connsiteY145" fmla="*/ 1468632 h 4984546"/>
              <a:gd name="connsiteX146" fmla="*/ 1123048 w 5705915"/>
              <a:gd name="connsiteY146" fmla="*/ 1492995 h 4984546"/>
              <a:gd name="connsiteX147" fmla="*/ 1087474 w 5705915"/>
              <a:gd name="connsiteY147" fmla="*/ 1510051 h 4984546"/>
              <a:gd name="connsiteX148" fmla="*/ 1072090 w 5705915"/>
              <a:gd name="connsiteY148" fmla="*/ 1524669 h 4984546"/>
              <a:gd name="connsiteX149" fmla="*/ 1084109 w 5705915"/>
              <a:gd name="connsiteY149" fmla="*/ 1532467 h 4984546"/>
              <a:gd name="connsiteX150" fmla="*/ 1134105 w 5705915"/>
              <a:gd name="connsiteY150" fmla="*/ 1521259 h 4984546"/>
              <a:gd name="connsiteX151" fmla="*/ 1153813 w 5705915"/>
              <a:gd name="connsiteY151" fmla="*/ 1509564 h 4984546"/>
              <a:gd name="connsiteX152" fmla="*/ 1189868 w 5705915"/>
              <a:gd name="connsiteY152" fmla="*/ 1493970 h 4984546"/>
              <a:gd name="connsiteX153" fmla="*/ 1193713 w 5705915"/>
              <a:gd name="connsiteY153" fmla="*/ 1489585 h 4984546"/>
              <a:gd name="connsiteX154" fmla="*/ 1193713 w 5705915"/>
              <a:gd name="connsiteY154" fmla="*/ 1468144 h 4984546"/>
              <a:gd name="connsiteX155" fmla="*/ 1103819 w 5705915"/>
              <a:gd name="connsiteY155" fmla="*/ 1466682 h 4984546"/>
              <a:gd name="connsiteX156" fmla="*/ 1104780 w 5705915"/>
              <a:gd name="connsiteY156" fmla="*/ 1469119 h 4984546"/>
              <a:gd name="connsiteX157" fmla="*/ 1105742 w 5705915"/>
              <a:gd name="connsiteY157" fmla="*/ 1466682 h 4984546"/>
              <a:gd name="connsiteX158" fmla="*/ 1234275 w 5705915"/>
              <a:gd name="connsiteY158" fmla="*/ 1445302 h 4984546"/>
              <a:gd name="connsiteX159" fmla="*/ 1225442 w 5705915"/>
              <a:gd name="connsiteY159" fmla="*/ 1452064 h 4984546"/>
              <a:gd name="connsiteX160" fmla="*/ 1224961 w 5705915"/>
              <a:gd name="connsiteY160" fmla="*/ 1460347 h 4984546"/>
              <a:gd name="connsiteX161" fmla="*/ 1233132 w 5705915"/>
              <a:gd name="connsiteY161" fmla="*/ 1463759 h 4984546"/>
              <a:gd name="connsiteX162" fmla="*/ 1248517 w 5705915"/>
              <a:gd name="connsiteY162" fmla="*/ 1450602 h 4984546"/>
              <a:gd name="connsiteX163" fmla="*/ 1234275 w 5705915"/>
              <a:gd name="connsiteY163" fmla="*/ 1445302 h 4984546"/>
              <a:gd name="connsiteX164" fmla="*/ 1311491 w 5705915"/>
              <a:gd name="connsiteY164" fmla="*/ 1395537 h 4984546"/>
              <a:gd name="connsiteX165" fmla="*/ 1274956 w 5705915"/>
              <a:gd name="connsiteY165" fmla="*/ 1405770 h 4984546"/>
              <a:gd name="connsiteX166" fmla="*/ 1262457 w 5705915"/>
              <a:gd name="connsiteY166" fmla="*/ 1417466 h 4984546"/>
              <a:gd name="connsiteX167" fmla="*/ 1277841 w 5705915"/>
              <a:gd name="connsiteY167" fmla="*/ 1417466 h 4984546"/>
              <a:gd name="connsiteX168" fmla="*/ 1311491 w 5705915"/>
              <a:gd name="connsiteY168" fmla="*/ 1395537 h 4984546"/>
              <a:gd name="connsiteX169" fmla="*/ 1652324 w 5705915"/>
              <a:gd name="connsiteY169" fmla="*/ 1137274 h 4984546"/>
              <a:gd name="connsiteX170" fmla="*/ 1653285 w 5705915"/>
              <a:gd name="connsiteY170" fmla="*/ 1138249 h 4984546"/>
              <a:gd name="connsiteX171" fmla="*/ 1651643 w 5705915"/>
              <a:gd name="connsiteY171" fmla="*/ 1138760 h 4984546"/>
              <a:gd name="connsiteX172" fmla="*/ 4688567 w 5705915"/>
              <a:gd name="connsiteY172" fmla="*/ 1129477 h 4984546"/>
              <a:gd name="connsiteX173" fmla="*/ 4689531 w 5705915"/>
              <a:gd name="connsiteY173" fmla="*/ 1131427 h 4984546"/>
              <a:gd name="connsiteX174" fmla="*/ 4690491 w 5705915"/>
              <a:gd name="connsiteY174" fmla="*/ 1129477 h 4984546"/>
              <a:gd name="connsiteX175" fmla="*/ 1727317 w 5705915"/>
              <a:gd name="connsiteY175" fmla="*/ 1103652 h 4984546"/>
              <a:gd name="connsiteX176" fmla="*/ 1726995 w 5705915"/>
              <a:gd name="connsiteY176" fmla="*/ 1104630 h 4984546"/>
              <a:gd name="connsiteX177" fmla="*/ 1726836 w 5705915"/>
              <a:gd name="connsiteY177" fmla="*/ 1104625 h 4984546"/>
              <a:gd name="connsiteX178" fmla="*/ 4718373 w 5705915"/>
              <a:gd name="connsiteY178" fmla="*/ 1102677 h 4984546"/>
              <a:gd name="connsiteX179" fmla="*/ 4719335 w 5705915"/>
              <a:gd name="connsiteY179" fmla="*/ 1103164 h 4984546"/>
              <a:gd name="connsiteX180" fmla="*/ 4717801 w 5705915"/>
              <a:gd name="connsiteY180" fmla="*/ 1104374 h 4984546"/>
              <a:gd name="connsiteX181" fmla="*/ 1781637 w 5705915"/>
              <a:gd name="connsiteY181" fmla="*/ 1070028 h 4984546"/>
              <a:gd name="connsiteX182" fmla="*/ 1776350 w 5705915"/>
              <a:gd name="connsiteY182" fmla="*/ 1071977 h 4984546"/>
              <a:gd name="connsiteX183" fmla="*/ 1776831 w 5705915"/>
              <a:gd name="connsiteY183" fmla="*/ 1076850 h 4984546"/>
              <a:gd name="connsiteX184" fmla="*/ 1784523 w 5705915"/>
              <a:gd name="connsiteY184" fmla="*/ 1075388 h 4984546"/>
              <a:gd name="connsiteX185" fmla="*/ 1781637 w 5705915"/>
              <a:gd name="connsiteY185" fmla="*/ 1070028 h 4984546"/>
              <a:gd name="connsiteX186" fmla="*/ 4732795 w 5705915"/>
              <a:gd name="connsiteY186" fmla="*/ 954053 h 4984546"/>
              <a:gd name="connsiteX187" fmla="*/ 4732313 w 5705915"/>
              <a:gd name="connsiteY187" fmla="*/ 954540 h 4984546"/>
              <a:gd name="connsiteX188" fmla="*/ 4732783 w 5705915"/>
              <a:gd name="connsiteY188" fmla="*/ 954064 h 4984546"/>
              <a:gd name="connsiteX189" fmla="*/ 4605303 w 5705915"/>
              <a:gd name="connsiteY189" fmla="*/ 942419 h 4984546"/>
              <a:gd name="connsiteX190" fmla="*/ 4604923 w 5705915"/>
              <a:gd name="connsiteY190" fmla="*/ 943333 h 4984546"/>
              <a:gd name="connsiteX191" fmla="*/ 4605047 w 5705915"/>
              <a:gd name="connsiteY191" fmla="*/ 942576 h 4984546"/>
              <a:gd name="connsiteX192" fmla="*/ 4605403 w 5705915"/>
              <a:gd name="connsiteY192" fmla="*/ 942177 h 4984546"/>
              <a:gd name="connsiteX193" fmla="*/ 4605403 w 5705915"/>
              <a:gd name="connsiteY193" fmla="*/ 942358 h 4984546"/>
              <a:gd name="connsiteX194" fmla="*/ 4605303 w 5705915"/>
              <a:gd name="connsiteY194" fmla="*/ 942419 h 4984546"/>
              <a:gd name="connsiteX195" fmla="*/ 2286877 w 5705915"/>
              <a:gd name="connsiteY195" fmla="*/ 740133 h 4984546"/>
              <a:gd name="connsiteX196" fmla="*/ 2287358 w 5705915"/>
              <a:gd name="connsiteY196" fmla="*/ 741107 h 4984546"/>
              <a:gd name="connsiteX197" fmla="*/ 2285420 w 5705915"/>
              <a:gd name="connsiteY197" fmla="*/ 741730 h 4984546"/>
              <a:gd name="connsiteX198" fmla="*/ 2434459 w 5705915"/>
              <a:gd name="connsiteY198" fmla="*/ 666552 h 4984546"/>
              <a:gd name="connsiteX199" fmla="*/ 2435640 w 5705915"/>
              <a:gd name="connsiteY199" fmla="*/ 666891 h 4984546"/>
              <a:gd name="connsiteX200" fmla="*/ 2435421 w 5705915"/>
              <a:gd name="connsiteY200" fmla="*/ 667040 h 4984546"/>
              <a:gd name="connsiteX201" fmla="*/ 2489743 w 5705915"/>
              <a:gd name="connsiteY201" fmla="*/ 658086 h 4984546"/>
              <a:gd name="connsiteX202" fmla="*/ 2470033 w 5705915"/>
              <a:gd name="connsiteY202" fmla="*/ 666065 h 4984546"/>
              <a:gd name="connsiteX203" fmla="*/ 2458015 w 5705915"/>
              <a:gd name="connsiteY203" fmla="*/ 699688 h 4984546"/>
              <a:gd name="connsiteX204" fmla="*/ 2475802 w 5705915"/>
              <a:gd name="connsiteY204" fmla="*/ 697251 h 4984546"/>
              <a:gd name="connsiteX205" fmla="*/ 2516662 w 5705915"/>
              <a:gd name="connsiteY205" fmla="*/ 659243 h 4984546"/>
              <a:gd name="connsiteX206" fmla="*/ 2489743 w 5705915"/>
              <a:gd name="connsiteY206" fmla="*/ 658086 h 4984546"/>
              <a:gd name="connsiteX207" fmla="*/ 2617134 w 5705915"/>
              <a:gd name="connsiteY207" fmla="*/ 617823 h 4984546"/>
              <a:gd name="connsiteX208" fmla="*/ 2571465 w 5705915"/>
              <a:gd name="connsiteY208" fmla="*/ 642675 h 4984546"/>
              <a:gd name="connsiteX209" fmla="*/ 2532527 w 5705915"/>
              <a:gd name="connsiteY209" fmla="*/ 673375 h 4984546"/>
              <a:gd name="connsiteX210" fmla="*/ 2493589 w 5705915"/>
              <a:gd name="connsiteY210" fmla="*/ 703098 h 4984546"/>
              <a:gd name="connsiteX211" fmla="*/ 2476283 w 5705915"/>
              <a:gd name="connsiteY211" fmla="*/ 718205 h 4984546"/>
              <a:gd name="connsiteX212" fmla="*/ 2442150 w 5705915"/>
              <a:gd name="connsiteY212" fmla="*/ 743057 h 4984546"/>
              <a:gd name="connsiteX213" fmla="*/ 2419075 w 5705915"/>
              <a:gd name="connsiteY213" fmla="*/ 755726 h 4984546"/>
              <a:gd name="connsiteX214" fmla="*/ 2370043 w 5705915"/>
              <a:gd name="connsiteY214" fmla="*/ 800557 h 4984546"/>
              <a:gd name="connsiteX215" fmla="*/ 2354179 w 5705915"/>
              <a:gd name="connsiteY215" fmla="*/ 812252 h 4984546"/>
              <a:gd name="connsiteX216" fmla="*/ 2273898 w 5705915"/>
              <a:gd name="connsiteY216" fmla="*/ 858545 h 4984546"/>
              <a:gd name="connsiteX217" fmla="*/ 2217173 w 5705915"/>
              <a:gd name="connsiteY217" fmla="*/ 893142 h 4984546"/>
              <a:gd name="connsiteX218" fmla="*/ 2175350 w 5705915"/>
              <a:gd name="connsiteY218" fmla="*/ 925303 h 4984546"/>
              <a:gd name="connsiteX219" fmla="*/ 2132084 w 5705915"/>
              <a:gd name="connsiteY219" fmla="*/ 961362 h 4984546"/>
              <a:gd name="connsiteX220" fmla="*/ 2057572 w 5705915"/>
              <a:gd name="connsiteY220" fmla="*/ 1017400 h 4984546"/>
              <a:gd name="connsiteX221" fmla="*/ 2005654 w 5705915"/>
              <a:gd name="connsiteY221" fmla="*/ 1052485 h 4984546"/>
              <a:gd name="connsiteX222" fmla="*/ 1984984 w 5705915"/>
              <a:gd name="connsiteY222" fmla="*/ 1072952 h 4984546"/>
              <a:gd name="connsiteX223" fmla="*/ 1969601 w 5705915"/>
              <a:gd name="connsiteY223" fmla="*/ 1083672 h 4984546"/>
              <a:gd name="connsiteX224" fmla="*/ 1885955 w 5705915"/>
              <a:gd name="connsiteY224" fmla="*/ 1135325 h 4984546"/>
              <a:gd name="connsiteX225" fmla="*/ 1875860 w 5705915"/>
              <a:gd name="connsiteY225" fmla="*/ 1143609 h 4984546"/>
              <a:gd name="connsiteX226" fmla="*/ 1805193 w 5705915"/>
              <a:gd name="connsiteY226" fmla="*/ 1192825 h 4984546"/>
              <a:gd name="connsiteX227" fmla="*/ 1788849 w 5705915"/>
              <a:gd name="connsiteY227" fmla="*/ 1208418 h 4984546"/>
              <a:gd name="connsiteX228" fmla="*/ 1802789 w 5705915"/>
              <a:gd name="connsiteY228" fmla="*/ 1216215 h 4984546"/>
              <a:gd name="connsiteX229" fmla="*/ 1865284 w 5705915"/>
              <a:gd name="connsiteY229" fmla="*/ 1186977 h 4984546"/>
              <a:gd name="connsiteX230" fmla="*/ 1965754 w 5705915"/>
              <a:gd name="connsiteY230" fmla="*/ 1124117 h 4984546"/>
              <a:gd name="connsiteX231" fmla="*/ 2036421 w 5705915"/>
              <a:gd name="connsiteY231" fmla="*/ 1069540 h 4984546"/>
              <a:gd name="connsiteX232" fmla="*/ 2095069 w 5705915"/>
              <a:gd name="connsiteY232" fmla="*/ 1035430 h 4984546"/>
              <a:gd name="connsiteX233" fmla="*/ 2121509 w 5705915"/>
              <a:gd name="connsiteY233" fmla="*/ 1023248 h 4984546"/>
              <a:gd name="connsiteX234" fmla="*/ 2145545 w 5705915"/>
              <a:gd name="connsiteY234" fmla="*/ 1007168 h 4984546"/>
              <a:gd name="connsiteX235" fmla="*/ 2200347 w 5705915"/>
              <a:gd name="connsiteY235" fmla="*/ 975980 h 4984546"/>
              <a:gd name="connsiteX236" fmla="*/ 2248419 w 5705915"/>
              <a:gd name="connsiteY236" fmla="*/ 932125 h 4984546"/>
              <a:gd name="connsiteX237" fmla="*/ 2311875 w 5705915"/>
              <a:gd name="connsiteY237" fmla="*/ 884370 h 4984546"/>
              <a:gd name="connsiteX238" fmla="*/ 2372447 w 5705915"/>
              <a:gd name="connsiteY238" fmla="*/ 839053 h 4984546"/>
              <a:gd name="connsiteX239" fmla="*/ 2372567 w 5705915"/>
              <a:gd name="connsiteY239" fmla="*/ 839540 h 4984546"/>
              <a:gd name="connsiteX240" fmla="*/ 2371966 w 5705915"/>
              <a:gd name="connsiteY240" fmla="*/ 840027 h 4984546"/>
              <a:gd name="connsiteX241" fmla="*/ 2372926 w 5705915"/>
              <a:gd name="connsiteY241" fmla="*/ 841002 h 4984546"/>
              <a:gd name="connsiteX242" fmla="*/ 2372567 w 5705915"/>
              <a:gd name="connsiteY242" fmla="*/ 839540 h 4984546"/>
              <a:gd name="connsiteX243" fmla="*/ 2408019 w 5705915"/>
              <a:gd name="connsiteY243" fmla="*/ 810790 h 4984546"/>
              <a:gd name="connsiteX244" fmla="*/ 2420518 w 5705915"/>
              <a:gd name="connsiteY244" fmla="*/ 800070 h 4984546"/>
              <a:gd name="connsiteX245" fmla="*/ 2488300 w 5705915"/>
              <a:gd name="connsiteY245" fmla="*/ 747442 h 4984546"/>
              <a:gd name="connsiteX246" fmla="*/ 2511855 w 5705915"/>
              <a:gd name="connsiteY246" fmla="*/ 729413 h 4984546"/>
              <a:gd name="connsiteX247" fmla="*/ 2587329 w 5705915"/>
              <a:gd name="connsiteY247" fmla="*/ 676298 h 4984546"/>
              <a:gd name="connsiteX248" fmla="*/ 2628191 w 5705915"/>
              <a:gd name="connsiteY248" fmla="*/ 637315 h 4984546"/>
              <a:gd name="connsiteX249" fmla="*/ 2630114 w 5705915"/>
              <a:gd name="connsiteY249" fmla="*/ 624645 h 4984546"/>
              <a:gd name="connsiteX250" fmla="*/ 2617134 w 5705915"/>
              <a:gd name="connsiteY250" fmla="*/ 617823 h 4984546"/>
              <a:gd name="connsiteX251" fmla="*/ 2554640 w 5705915"/>
              <a:gd name="connsiteY251" fmla="*/ 600280 h 4984546"/>
              <a:gd name="connsiteX252" fmla="*/ 2555121 w 5705915"/>
              <a:gd name="connsiteY252" fmla="*/ 601255 h 4984546"/>
              <a:gd name="connsiteX253" fmla="*/ 2553603 w 5705915"/>
              <a:gd name="connsiteY253" fmla="*/ 601725 h 4984546"/>
              <a:gd name="connsiteX254" fmla="*/ 2946429 w 5705915"/>
              <a:gd name="connsiteY254" fmla="*/ 402928 h 4984546"/>
              <a:gd name="connsiteX255" fmla="*/ 2946910 w 5705915"/>
              <a:gd name="connsiteY255" fmla="*/ 403415 h 4984546"/>
              <a:gd name="connsiteX256" fmla="*/ 2946797 w 5705915"/>
              <a:gd name="connsiteY256" fmla="*/ 403549 h 4984546"/>
              <a:gd name="connsiteX257" fmla="*/ 3999211 w 5705915"/>
              <a:gd name="connsiteY257" fmla="*/ 381488 h 4984546"/>
              <a:gd name="connsiteX258" fmla="*/ 3994887 w 5705915"/>
              <a:gd name="connsiteY258" fmla="*/ 384898 h 4984546"/>
              <a:gd name="connsiteX259" fmla="*/ 3995367 w 5705915"/>
              <a:gd name="connsiteY259" fmla="*/ 387823 h 4984546"/>
              <a:gd name="connsiteX260" fmla="*/ 4000173 w 5705915"/>
              <a:gd name="connsiteY260" fmla="*/ 387335 h 4984546"/>
              <a:gd name="connsiteX261" fmla="*/ 3999211 w 5705915"/>
              <a:gd name="connsiteY261" fmla="*/ 381488 h 4984546"/>
              <a:gd name="connsiteX262" fmla="*/ 4023729 w 5705915"/>
              <a:gd name="connsiteY262" fmla="*/ 358098 h 4984546"/>
              <a:gd name="connsiteX263" fmla="*/ 4009787 w 5705915"/>
              <a:gd name="connsiteY263" fmla="*/ 371255 h 4984546"/>
              <a:gd name="connsiteX264" fmla="*/ 4016519 w 5705915"/>
              <a:gd name="connsiteY264" fmla="*/ 386360 h 4984546"/>
              <a:gd name="connsiteX265" fmla="*/ 4039593 w 5705915"/>
              <a:gd name="connsiteY265" fmla="*/ 365895 h 4984546"/>
              <a:gd name="connsiteX266" fmla="*/ 4023729 w 5705915"/>
              <a:gd name="connsiteY266" fmla="*/ 358098 h 4984546"/>
              <a:gd name="connsiteX267" fmla="*/ 3918751 w 5705915"/>
              <a:gd name="connsiteY267" fmla="*/ 341347 h 4984546"/>
              <a:gd name="connsiteX268" fmla="*/ 3902587 w 5705915"/>
              <a:gd name="connsiteY268" fmla="*/ 351763 h 4984546"/>
              <a:gd name="connsiteX269" fmla="*/ 3900663 w 5705915"/>
              <a:gd name="connsiteY269" fmla="*/ 364433 h 4984546"/>
              <a:gd name="connsiteX270" fmla="*/ 3909317 w 5705915"/>
              <a:gd name="connsiteY270" fmla="*/ 371255 h 4984546"/>
              <a:gd name="connsiteX271" fmla="*/ 3939603 w 5705915"/>
              <a:gd name="connsiteY271" fmla="*/ 341530 h 4984546"/>
              <a:gd name="connsiteX272" fmla="*/ 3918751 w 5705915"/>
              <a:gd name="connsiteY272" fmla="*/ 341347 h 4984546"/>
              <a:gd name="connsiteX273" fmla="*/ 3382445 w 5705915"/>
              <a:gd name="connsiteY273" fmla="*/ 315216 h 4984546"/>
              <a:gd name="connsiteX274" fmla="*/ 3382925 w 5705915"/>
              <a:gd name="connsiteY274" fmla="*/ 316190 h 4984546"/>
              <a:gd name="connsiteX275" fmla="*/ 3380955 w 5705915"/>
              <a:gd name="connsiteY275" fmla="*/ 316641 h 4984546"/>
              <a:gd name="connsiteX276" fmla="*/ 3260341 w 5705915"/>
              <a:gd name="connsiteY276" fmla="*/ 307907 h 4984546"/>
              <a:gd name="connsiteX277" fmla="*/ 3261302 w 5705915"/>
              <a:gd name="connsiteY277" fmla="*/ 308393 h 4984546"/>
              <a:gd name="connsiteX278" fmla="*/ 3260796 w 5705915"/>
              <a:gd name="connsiteY278" fmla="*/ 308831 h 4984546"/>
              <a:gd name="connsiteX279" fmla="*/ 4211691 w 5705915"/>
              <a:gd name="connsiteY279" fmla="*/ 256741 h 4984546"/>
              <a:gd name="connsiteX280" fmla="*/ 4205923 w 5705915"/>
              <a:gd name="connsiteY280" fmla="*/ 260153 h 4984546"/>
              <a:gd name="connsiteX281" fmla="*/ 4183329 w 5705915"/>
              <a:gd name="connsiteY281" fmla="*/ 260153 h 4984546"/>
              <a:gd name="connsiteX282" fmla="*/ 4175155 w 5705915"/>
              <a:gd name="connsiteY282" fmla="*/ 268436 h 4984546"/>
              <a:gd name="connsiteX283" fmla="*/ 4183329 w 5705915"/>
              <a:gd name="connsiteY283" fmla="*/ 275258 h 4984546"/>
              <a:gd name="connsiteX284" fmla="*/ 4207847 w 5705915"/>
              <a:gd name="connsiteY284" fmla="*/ 262101 h 4984546"/>
              <a:gd name="connsiteX285" fmla="*/ 4211691 w 5705915"/>
              <a:gd name="connsiteY285" fmla="*/ 256741 h 4984546"/>
              <a:gd name="connsiteX286" fmla="*/ 4345333 w 5705915"/>
              <a:gd name="connsiteY286" fmla="*/ 107631 h 4984546"/>
              <a:gd name="connsiteX287" fmla="*/ 4340525 w 5705915"/>
              <a:gd name="connsiteY287" fmla="*/ 111041 h 4984546"/>
              <a:gd name="connsiteX288" fmla="*/ 4342447 w 5705915"/>
              <a:gd name="connsiteY288" fmla="*/ 116402 h 4984546"/>
              <a:gd name="connsiteX289" fmla="*/ 4347735 w 5705915"/>
              <a:gd name="connsiteY289" fmla="*/ 115428 h 4984546"/>
              <a:gd name="connsiteX290" fmla="*/ 4345333 w 5705915"/>
              <a:gd name="connsiteY290" fmla="*/ 107631 h 4984546"/>
              <a:gd name="connsiteX291" fmla="*/ 4127085 w 5705915"/>
              <a:gd name="connsiteY291" fmla="*/ 426 h 4984546"/>
              <a:gd name="connsiteX292" fmla="*/ 4127169 w 5705915"/>
              <a:gd name="connsiteY292" fmla="*/ 1372 h 4984546"/>
              <a:gd name="connsiteX293" fmla="*/ 4126603 w 5705915"/>
              <a:gd name="connsiteY293" fmla="*/ 1401 h 4984546"/>
              <a:gd name="connsiteX294" fmla="*/ 4154305 w 5705915"/>
              <a:gd name="connsiteY294" fmla="*/ 0 h 4984546"/>
              <a:gd name="connsiteX295" fmla="*/ 4179483 w 5705915"/>
              <a:gd name="connsiteY295" fmla="*/ 12121 h 4984546"/>
              <a:gd name="connsiteX296" fmla="*/ 4188617 w 5705915"/>
              <a:gd name="connsiteY296" fmla="*/ 15046 h 4984546"/>
              <a:gd name="connsiteX297" fmla="*/ 4222267 w 5705915"/>
              <a:gd name="connsiteY297" fmla="*/ 29664 h 4984546"/>
              <a:gd name="connsiteX298" fmla="*/ 4242937 w 5705915"/>
              <a:gd name="connsiteY298" fmla="*/ 37948 h 4984546"/>
              <a:gd name="connsiteX299" fmla="*/ 4285723 w 5705915"/>
              <a:gd name="connsiteY299" fmla="*/ 42333 h 4984546"/>
              <a:gd name="connsiteX300" fmla="*/ 4298703 w 5705915"/>
              <a:gd name="connsiteY300" fmla="*/ 41846 h 4984546"/>
              <a:gd name="connsiteX301" fmla="*/ 4341487 w 5705915"/>
              <a:gd name="connsiteY301" fmla="*/ 39410 h 4984546"/>
              <a:gd name="connsiteX302" fmla="*/ 4364563 w 5705915"/>
              <a:gd name="connsiteY302" fmla="*/ 51593 h 4984546"/>
              <a:gd name="connsiteX303" fmla="*/ 4362159 w 5705915"/>
              <a:gd name="connsiteY303" fmla="*/ 76443 h 4984546"/>
              <a:gd name="connsiteX304" fmla="*/ 4378021 w 5705915"/>
              <a:gd name="connsiteY304" fmla="*/ 92038 h 4984546"/>
              <a:gd name="connsiteX305" fmla="*/ 4370811 w 5705915"/>
              <a:gd name="connsiteY305" fmla="*/ 101783 h 4984546"/>
              <a:gd name="connsiteX306" fmla="*/ 4366003 w 5705915"/>
              <a:gd name="connsiteY306" fmla="*/ 129558 h 4984546"/>
              <a:gd name="connsiteX307" fmla="*/ 4373215 w 5705915"/>
              <a:gd name="connsiteY307" fmla="*/ 157821 h 4984546"/>
              <a:gd name="connsiteX308" fmla="*/ 4367445 w 5705915"/>
              <a:gd name="connsiteY308" fmla="*/ 211911 h 4984546"/>
              <a:gd name="connsiteX309" fmla="*/ 4387155 w 5705915"/>
              <a:gd name="connsiteY309" fmla="*/ 236275 h 4984546"/>
              <a:gd name="connsiteX310" fmla="*/ 4397731 w 5705915"/>
              <a:gd name="connsiteY310" fmla="*/ 247970 h 4984546"/>
              <a:gd name="connsiteX311" fmla="*/ 4427537 w 5705915"/>
              <a:gd name="connsiteY311" fmla="*/ 272822 h 4984546"/>
              <a:gd name="connsiteX312" fmla="*/ 4440995 w 5705915"/>
              <a:gd name="connsiteY312" fmla="*/ 279643 h 4984546"/>
              <a:gd name="connsiteX313" fmla="*/ 4450131 w 5705915"/>
              <a:gd name="connsiteY313" fmla="*/ 263563 h 4984546"/>
              <a:gd name="connsiteX314" fmla="*/ 4446765 w 5705915"/>
              <a:gd name="connsiteY314" fmla="*/ 243585 h 4984546"/>
              <a:gd name="connsiteX315" fmla="*/ 4443881 w 5705915"/>
              <a:gd name="connsiteY315" fmla="*/ 226530 h 4984546"/>
              <a:gd name="connsiteX316" fmla="*/ 4500125 w 5705915"/>
              <a:gd name="connsiteY316" fmla="*/ 237737 h 4984546"/>
              <a:gd name="connsiteX317" fmla="*/ 4525123 w 5705915"/>
              <a:gd name="connsiteY317" fmla="*/ 260640 h 4984546"/>
              <a:gd name="connsiteX318" fmla="*/ 4544351 w 5705915"/>
              <a:gd name="connsiteY318" fmla="*/ 292801 h 4984546"/>
              <a:gd name="connsiteX319" fmla="*/ 4632805 w 5705915"/>
              <a:gd name="connsiteY319" fmla="*/ 246508 h 4984546"/>
              <a:gd name="connsiteX320" fmla="*/ 4652995 w 5705915"/>
              <a:gd name="connsiteY320" fmla="*/ 251868 h 4984546"/>
              <a:gd name="connsiteX321" fmla="*/ 4684243 w 5705915"/>
              <a:gd name="connsiteY321" fmla="*/ 236275 h 4984546"/>
              <a:gd name="connsiteX322" fmla="*/ 4690491 w 5705915"/>
              <a:gd name="connsiteY322" fmla="*/ 223606 h 4984546"/>
              <a:gd name="connsiteX323" fmla="*/ 4731835 w 5705915"/>
              <a:gd name="connsiteY323" fmla="*/ 197293 h 4984546"/>
              <a:gd name="connsiteX324" fmla="*/ 4738083 w 5705915"/>
              <a:gd name="connsiteY324" fmla="*/ 213373 h 4984546"/>
              <a:gd name="connsiteX325" fmla="*/ 4720297 w 5705915"/>
              <a:gd name="connsiteY325" fmla="*/ 277208 h 4984546"/>
              <a:gd name="connsiteX326" fmla="*/ 4713567 w 5705915"/>
              <a:gd name="connsiteY326" fmla="*/ 292313 h 4984546"/>
              <a:gd name="connsiteX327" fmla="*/ 4712123 w 5705915"/>
              <a:gd name="connsiteY327" fmla="*/ 361021 h 4984546"/>
              <a:gd name="connsiteX328" fmla="*/ 4728467 w 5705915"/>
              <a:gd name="connsiteY328" fmla="*/ 387335 h 4984546"/>
              <a:gd name="connsiteX329" fmla="*/ 4700587 w 5705915"/>
              <a:gd name="connsiteY329" fmla="*/ 450195 h 4984546"/>
              <a:gd name="connsiteX330" fmla="*/ 4677031 w 5705915"/>
              <a:gd name="connsiteY330" fmla="*/ 500873 h 4984546"/>
              <a:gd name="connsiteX331" fmla="*/ 4652995 w 5705915"/>
              <a:gd name="connsiteY331" fmla="*/ 552038 h 4984546"/>
              <a:gd name="connsiteX332" fmla="*/ 4641939 w 5705915"/>
              <a:gd name="connsiteY332" fmla="*/ 575916 h 4984546"/>
              <a:gd name="connsiteX333" fmla="*/ 4652995 w 5705915"/>
              <a:gd name="connsiteY333" fmla="*/ 634391 h 4984546"/>
              <a:gd name="connsiteX334" fmla="*/ 4675589 w 5705915"/>
              <a:gd name="connsiteY334" fmla="*/ 662167 h 4984546"/>
              <a:gd name="connsiteX335" fmla="*/ 4679915 w 5705915"/>
              <a:gd name="connsiteY335" fmla="*/ 667040 h 4984546"/>
              <a:gd name="connsiteX336" fmla="*/ 4675589 w 5705915"/>
              <a:gd name="connsiteY336" fmla="*/ 735260 h 4984546"/>
              <a:gd name="connsiteX337" fmla="*/ 4655879 w 5705915"/>
              <a:gd name="connsiteY337" fmla="*/ 760112 h 4984546"/>
              <a:gd name="connsiteX338" fmla="*/ 4623671 w 5705915"/>
              <a:gd name="connsiteY338" fmla="*/ 777655 h 4984546"/>
              <a:gd name="connsiteX339" fmla="*/ 4584251 w 5705915"/>
              <a:gd name="connsiteY339" fmla="*/ 839540 h 4984546"/>
              <a:gd name="connsiteX340" fmla="*/ 4582809 w 5705915"/>
              <a:gd name="connsiteY340" fmla="*/ 849285 h 4984546"/>
              <a:gd name="connsiteX341" fmla="*/ 4584251 w 5705915"/>
              <a:gd name="connsiteY341" fmla="*/ 854645 h 4984546"/>
              <a:gd name="connsiteX342" fmla="*/ 4612613 w 5705915"/>
              <a:gd name="connsiteY342" fmla="*/ 876087 h 4984546"/>
              <a:gd name="connsiteX343" fmla="*/ 4587135 w 5705915"/>
              <a:gd name="connsiteY343" fmla="*/ 910685 h 4984546"/>
              <a:gd name="connsiteX344" fmla="*/ 4608769 w 5705915"/>
              <a:gd name="connsiteY344" fmla="*/ 934075 h 4984546"/>
              <a:gd name="connsiteX345" fmla="*/ 4605403 w 5705915"/>
              <a:gd name="connsiteY345" fmla="*/ 942177 h 4984546"/>
              <a:gd name="connsiteX346" fmla="*/ 4605403 w 5705915"/>
              <a:gd name="connsiteY346" fmla="*/ 940410 h 4984546"/>
              <a:gd name="connsiteX347" fmla="*/ 4605047 w 5705915"/>
              <a:gd name="connsiteY347" fmla="*/ 942576 h 4984546"/>
              <a:gd name="connsiteX348" fmla="*/ 4596449 w 5705915"/>
              <a:gd name="connsiteY348" fmla="*/ 947840 h 4984546"/>
              <a:gd name="connsiteX349" fmla="*/ 4585693 w 5705915"/>
              <a:gd name="connsiteY349" fmla="*/ 948205 h 4984546"/>
              <a:gd name="connsiteX350" fmla="*/ 4586175 w 5705915"/>
              <a:gd name="connsiteY350" fmla="*/ 948693 h 4984546"/>
              <a:gd name="connsiteX351" fmla="*/ 4579443 w 5705915"/>
              <a:gd name="connsiteY351" fmla="*/ 948693 h 4984546"/>
              <a:gd name="connsiteX352" fmla="*/ 4579443 w 5705915"/>
              <a:gd name="connsiteY352" fmla="*/ 947718 h 4984546"/>
              <a:gd name="connsiteX353" fmla="*/ 4578483 w 5705915"/>
              <a:gd name="connsiteY353" fmla="*/ 948693 h 4984546"/>
              <a:gd name="connsiteX354" fmla="*/ 4579443 w 5705915"/>
              <a:gd name="connsiteY354" fmla="*/ 948693 h 4984546"/>
              <a:gd name="connsiteX355" fmla="*/ 4579443 w 5705915"/>
              <a:gd name="connsiteY355" fmla="*/ 955515 h 4984546"/>
              <a:gd name="connsiteX356" fmla="*/ 4578963 w 5705915"/>
              <a:gd name="connsiteY356" fmla="*/ 955028 h 4984546"/>
              <a:gd name="connsiteX357" fmla="*/ 4555889 w 5705915"/>
              <a:gd name="connsiteY357" fmla="*/ 977930 h 4984546"/>
              <a:gd name="connsiteX358" fmla="*/ 4565023 w 5705915"/>
              <a:gd name="connsiteY358" fmla="*/ 996447 h 4984546"/>
              <a:gd name="connsiteX359" fmla="*/ 4602519 w 5705915"/>
              <a:gd name="connsiteY359" fmla="*/ 989138 h 4984546"/>
              <a:gd name="connsiteX360" fmla="*/ 4610211 w 5705915"/>
              <a:gd name="connsiteY360" fmla="*/ 978417 h 4984546"/>
              <a:gd name="connsiteX361" fmla="*/ 4643861 w 5705915"/>
              <a:gd name="connsiteY361" fmla="*/ 922867 h 4984546"/>
              <a:gd name="connsiteX362" fmla="*/ 4680875 w 5705915"/>
              <a:gd name="connsiteY362" fmla="*/ 886320 h 4984546"/>
              <a:gd name="connsiteX363" fmla="*/ 4696259 w 5705915"/>
              <a:gd name="connsiteY363" fmla="*/ 881508 h 4984546"/>
              <a:gd name="connsiteX364" fmla="*/ 4711611 w 5705915"/>
              <a:gd name="connsiteY364" fmla="*/ 887283 h 4984546"/>
              <a:gd name="connsiteX365" fmla="*/ 4710681 w 5705915"/>
              <a:gd name="connsiteY365" fmla="*/ 887782 h 4984546"/>
              <a:gd name="connsiteX366" fmla="*/ 4713085 w 5705915"/>
              <a:gd name="connsiteY366" fmla="*/ 888269 h 4984546"/>
              <a:gd name="connsiteX367" fmla="*/ 4711643 w 5705915"/>
              <a:gd name="connsiteY367" fmla="*/ 887295 h 4984546"/>
              <a:gd name="connsiteX368" fmla="*/ 4711611 w 5705915"/>
              <a:gd name="connsiteY368" fmla="*/ 887283 h 4984546"/>
              <a:gd name="connsiteX369" fmla="*/ 4718855 w 5705915"/>
              <a:gd name="connsiteY369" fmla="*/ 883395 h 4984546"/>
              <a:gd name="connsiteX370" fmla="*/ 4723181 w 5705915"/>
              <a:gd name="connsiteY370" fmla="*/ 888269 h 4984546"/>
              <a:gd name="connsiteX371" fmla="*/ 4739043 w 5705915"/>
              <a:gd name="connsiteY371" fmla="*/ 947230 h 4984546"/>
              <a:gd name="connsiteX372" fmla="*/ 4740005 w 5705915"/>
              <a:gd name="connsiteY372" fmla="*/ 946743 h 4984546"/>
              <a:gd name="connsiteX373" fmla="*/ 4732783 w 5705915"/>
              <a:gd name="connsiteY373" fmla="*/ 954064 h 4984546"/>
              <a:gd name="connsiteX374" fmla="*/ 4727463 w 5705915"/>
              <a:gd name="connsiteY374" fmla="*/ 959009 h 4984546"/>
              <a:gd name="connsiteX375" fmla="*/ 4728949 w 5705915"/>
              <a:gd name="connsiteY375" fmla="*/ 977443 h 4984546"/>
              <a:gd name="connsiteX376" fmla="*/ 4715909 w 5705915"/>
              <a:gd name="connsiteY376" fmla="*/ 983656 h 4984546"/>
              <a:gd name="connsiteX377" fmla="*/ 4707099 w 5705915"/>
              <a:gd name="connsiteY377" fmla="*/ 994655 h 4984546"/>
              <a:gd name="connsiteX378" fmla="*/ 4705875 w 5705915"/>
              <a:gd name="connsiteY378" fmla="*/ 994010 h 4984546"/>
              <a:gd name="connsiteX379" fmla="*/ 4704801 w 5705915"/>
              <a:gd name="connsiteY379" fmla="*/ 996188 h 4984546"/>
              <a:gd name="connsiteX380" fmla="*/ 4701067 w 5705915"/>
              <a:gd name="connsiteY380" fmla="*/ 998397 h 4984546"/>
              <a:gd name="connsiteX381" fmla="*/ 4703471 w 5705915"/>
              <a:gd name="connsiteY381" fmla="*/ 998884 h 4984546"/>
              <a:gd name="connsiteX382" fmla="*/ 4704801 w 5705915"/>
              <a:gd name="connsiteY382" fmla="*/ 996188 h 4984546"/>
              <a:gd name="connsiteX383" fmla="*/ 4706835 w 5705915"/>
              <a:gd name="connsiteY383" fmla="*/ 994985 h 4984546"/>
              <a:gd name="connsiteX384" fmla="*/ 4707099 w 5705915"/>
              <a:gd name="connsiteY384" fmla="*/ 994655 h 4984546"/>
              <a:gd name="connsiteX385" fmla="*/ 4717893 w 5705915"/>
              <a:gd name="connsiteY385" fmla="*/ 1000345 h 4984546"/>
              <a:gd name="connsiteX386" fmla="*/ 4705393 w 5705915"/>
              <a:gd name="connsiteY386" fmla="*/ 1015939 h 4984546"/>
              <a:gd name="connsiteX387" fmla="*/ 4699143 w 5705915"/>
              <a:gd name="connsiteY387" fmla="*/ 1035918 h 4984546"/>
              <a:gd name="connsiteX388" fmla="*/ 4686645 w 5705915"/>
              <a:gd name="connsiteY388" fmla="*/ 1065642 h 4984546"/>
              <a:gd name="connsiteX389" fmla="*/ 4676069 w 5705915"/>
              <a:gd name="connsiteY389" fmla="*/ 1082210 h 4984546"/>
              <a:gd name="connsiteX390" fmla="*/ 4692647 w 5705915"/>
              <a:gd name="connsiteY390" fmla="*/ 1108616 h 4984546"/>
              <a:gd name="connsiteX391" fmla="*/ 4692415 w 5705915"/>
              <a:gd name="connsiteY391" fmla="*/ 1108524 h 4984546"/>
              <a:gd name="connsiteX392" fmla="*/ 4692139 w 5705915"/>
              <a:gd name="connsiteY392" fmla="*/ 1109085 h 4984546"/>
              <a:gd name="connsiteX393" fmla="*/ 4689111 w 5705915"/>
              <a:gd name="connsiteY393" fmla="*/ 1109377 h 4984546"/>
              <a:gd name="connsiteX394" fmla="*/ 4690011 w 5705915"/>
              <a:gd name="connsiteY394" fmla="*/ 1113397 h 4984546"/>
              <a:gd name="connsiteX395" fmla="*/ 4692139 w 5705915"/>
              <a:gd name="connsiteY395" fmla="*/ 1109085 h 4984546"/>
              <a:gd name="connsiteX396" fmla="*/ 4692895 w 5705915"/>
              <a:gd name="connsiteY396" fmla="*/ 1109012 h 4984546"/>
              <a:gd name="connsiteX397" fmla="*/ 4692647 w 5705915"/>
              <a:gd name="connsiteY397" fmla="*/ 1108616 h 4984546"/>
              <a:gd name="connsiteX398" fmla="*/ 4701067 w 5705915"/>
              <a:gd name="connsiteY398" fmla="*/ 1111935 h 4984546"/>
              <a:gd name="connsiteX399" fmla="*/ 4715007 w 5705915"/>
              <a:gd name="connsiteY399" fmla="*/ 1106575 h 4984546"/>
              <a:gd name="connsiteX400" fmla="*/ 4717801 w 5705915"/>
              <a:gd name="connsiteY400" fmla="*/ 1104374 h 4984546"/>
              <a:gd name="connsiteX401" fmla="*/ 4712123 w 5705915"/>
              <a:gd name="connsiteY401" fmla="*/ 1121194 h 4984546"/>
              <a:gd name="connsiteX402" fmla="*/ 4700587 w 5705915"/>
              <a:gd name="connsiteY402" fmla="*/ 1136300 h 4984546"/>
              <a:gd name="connsiteX403" fmla="*/ 4702029 w 5705915"/>
              <a:gd name="connsiteY403" fmla="*/ 1172359 h 4984546"/>
              <a:gd name="connsiteX404" fmla="*/ 4685685 w 5705915"/>
              <a:gd name="connsiteY404" fmla="*/ 1204032 h 4984546"/>
              <a:gd name="connsiteX405" fmla="*/ 4696261 w 5705915"/>
              <a:gd name="connsiteY405" fmla="*/ 1220600 h 4984546"/>
              <a:gd name="connsiteX406" fmla="*/ 4727507 w 5705915"/>
              <a:gd name="connsiteY406" fmla="*/ 1226935 h 4984546"/>
              <a:gd name="connsiteX407" fmla="*/ 4727507 w 5705915"/>
              <a:gd name="connsiteY407" fmla="*/ 1248377 h 4984546"/>
              <a:gd name="connsiteX408" fmla="*/ 4717893 w 5705915"/>
              <a:gd name="connsiteY408" fmla="*/ 1248377 h 4984546"/>
              <a:gd name="connsiteX409" fmla="*/ 4688567 w 5705915"/>
              <a:gd name="connsiteY409" fmla="*/ 1253249 h 4984546"/>
              <a:gd name="connsiteX410" fmla="*/ 4694337 w 5705915"/>
              <a:gd name="connsiteY410" fmla="*/ 1265919 h 4984546"/>
              <a:gd name="connsiteX411" fmla="*/ 4662611 w 5705915"/>
              <a:gd name="connsiteY411" fmla="*/ 1279075 h 4984546"/>
              <a:gd name="connsiteX412" fmla="*/ 4679435 w 5705915"/>
              <a:gd name="connsiteY412" fmla="*/ 1305877 h 4984546"/>
              <a:gd name="connsiteX413" fmla="*/ 4678955 w 5705915"/>
              <a:gd name="connsiteY413" fmla="*/ 1305389 h 4984546"/>
              <a:gd name="connsiteX414" fmla="*/ 4680875 w 5705915"/>
              <a:gd name="connsiteY414" fmla="*/ 1327317 h 4984546"/>
              <a:gd name="connsiteX415" fmla="*/ 4675109 w 5705915"/>
              <a:gd name="connsiteY415" fmla="*/ 1333652 h 4984546"/>
              <a:gd name="connsiteX416" fmla="*/ 4655399 w 5705915"/>
              <a:gd name="connsiteY416" fmla="*/ 1381407 h 4984546"/>
              <a:gd name="connsiteX417" fmla="*/ 4675109 w 5705915"/>
              <a:gd name="connsiteY417" fmla="*/ 1392614 h 4984546"/>
              <a:gd name="connsiteX418" fmla="*/ 4730391 w 5705915"/>
              <a:gd name="connsiteY418" fmla="*/ 1371660 h 4984546"/>
              <a:gd name="connsiteX419" fmla="*/ 4762119 w 5705915"/>
              <a:gd name="connsiteY419" fmla="*/ 1343885 h 4984546"/>
              <a:gd name="connsiteX420" fmla="*/ 4738083 w 5705915"/>
              <a:gd name="connsiteY420" fmla="*/ 1388715 h 4984546"/>
              <a:gd name="connsiteX421" fmla="*/ 4774137 w 5705915"/>
              <a:gd name="connsiteY421" fmla="*/ 1414542 h 4984546"/>
              <a:gd name="connsiteX422" fmla="*/ 4734237 w 5705915"/>
              <a:gd name="connsiteY422" fmla="*/ 1411132 h 4984546"/>
              <a:gd name="connsiteX423" fmla="*/ 4717411 w 5705915"/>
              <a:gd name="connsiteY423" fmla="*/ 1415517 h 4984546"/>
              <a:gd name="connsiteX424" fmla="*/ 4731835 w 5705915"/>
              <a:gd name="connsiteY424" fmla="*/ 1432572 h 4984546"/>
              <a:gd name="connsiteX425" fmla="*/ 4741929 w 5705915"/>
              <a:gd name="connsiteY425" fmla="*/ 1440369 h 4984546"/>
              <a:gd name="connsiteX426" fmla="*/ 4804423 w 5705915"/>
              <a:gd name="connsiteY426" fmla="*/ 1468144 h 4984546"/>
              <a:gd name="connsiteX427" fmla="*/ 4807307 w 5705915"/>
              <a:gd name="connsiteY427" fmla="*/ 1481787 h 4984546"/>
              <a:gd name="connsiteX428" fmla="*/ 4790483 w 5705915"/>
              <a:gd name="connsiteY428" fmla="*/ 1504204 h 4984546"/>
              <a:gd name="connsiteX429" fmla="*/ 4778943 w 5705915"/>
              <a:gd name="connsiteY429" fmla="*/ 1525157 h 4984546"/>
              <a:gd name="connsiteX430" fmla="*/ 4860187 w 5705915"/>
              <a:gd name="connsiteY430" fmla="*/ 1553420 h 4984546"/>
              <a:gd name="connsiteX431" fmla="*/ 4876051 w 5705915"/>
              <a:gd name="connsiteY431" fmla="*/ 1550009 h 4984546"/>
              <a:gd name="connsiteX432" fmla="*/ 4925083 w 5705915"/>
              <a:gd name="connsiteY432" fmla="*/ 1523695 h 4984546"/>
              <a:gd name="connsiteX433" fmla="*/ 4940467 w 5705915"/>
              <a:gd name="connsiteY433" fmla="*/ 1512000 h 4984546"/>
              <a:gd name="connsiteX434" fmla="*/ 4981809 w 5705915"/>
              <a:gd name="connsiteY434" fmla="*/ 1511025 h 4984546"/>
              <a:gd name="connsiteX435" fmla="*/ 5003923 w 5705915"/>
              <a:gd name="connsiteY435" fmla="*/ 1534415 h 4984546"/>
              <a:gd name="connsiteX436" fmla="*/ 5000077 w 5705915"/>
              <a:gd name="connsiteY436" fmla="*/ 1560242 h 4984546"/>
              <a:gd name="connsiteX437" fmla="*/ 5016421 w 5705915"/>
              <a:gd name="connsiteY437" fmla="*/ 1569500 h 4984546"/>
              <a:gd name="connsiteX438" fmla="*/ 5120739 w 5705915"/>
              <a:gd name="connsiteY438" fmla="*/ 1446703 h 4984546"/>
              <a:gd name="connsiteX439" fmla="*/ 5147659 w 5705915"/>
              <a:gd name="connsiteY439" fmla="*/ 1474479 h 4984546"/>
              <a:gd name="connsiteX440" fmla="*/ 5178425 w 5705915"/>
              <a:gd name="connsiteY440" fmla="*/ 1449627 h 4984546"/>
              <a:gd name="connsiteX441" fmla="*/ 5186117 w 5705915"/>
              <a:gd name="connsiteY441" fmla="*/ 1451577 h 4984546"/>
              <a:gd name="connsiteX442" fmla="*/ 5208231 w 5705915"/>
              <a:gd name="connsiteY442" fmla="*/ 1475453 h 4984546"/>
              <a:gd name="connsiteX443" fmla="*/ 5238995 w 5705915"/>
              <a:gd name="connsiteY443" fmla="*/ 1483737 h 4984546"/>
              <a:gd name="connsiteX444" fmla="*/ 5269281 w 5705915"/>
              <a:gd name="connsiteY444" fmla="*/ 1487148 h 4984546"/>
              <a:gd name="connsiteX445" fmla="*/ 5268319 w 5705915"/>
              <a:gd name="connsiteY445" fmla="*/ 1519309 h 4984546"/>
              <a:gd name="connsiteX446" fmla="*/ 5263031 w 5705915"/>
              <a:gd name="connsiteY446" fmla="*/ 1549034 h 4984546"/>
              <a:gd name="connsiteX447" fmla="*/ 5243803 w 5705915"/>
              <a:gd name="connsiteY447" fmla="*/ 1596789 h 4984546"/>
              <a:gd name="connsiteX448" fmla="*/ 5177943 w 5705915"/>
              <a:gd name="connsiteY448" fmla="*/ 1688399 h 4984546"/>
              <a:gd name="connsiteX449" fmla="*/ 5170733 w 5705915"/>
              <a:gd name="connsiteY449" fmla="*/ 1705942 h 4984546"/>
              <a:gd name="connsiteX450" fmla="*/ 5153907 w 5705915"/>
              <a:gd name="connsiteY450" fmla="*/ 1755157 h 4984546"/>
              <a:gd name="connsiteX451" fmla="*/ 5150543 w 5705915"/>
              <a:gd name="connsiteY451" fmla="*/ 1761005 h 4984546"/>
              <a:gd name="connsiteX452" fmla="*/ 5162561 w 5705915"/>
              <a:gd name="connsiteY452" fmla="*/ 1796090 h 4984546"/>
              <a:gd name="connsiteX453" fmla="*/ 5178083 w 5705915"/>
              <a:gd name="connsiteY453" fmla="*/ 1799793 h 4984546"/>
              <a:gd name="connsiteX454" fmla="*/ 5174579 w 5705915"/>
              <a:gd name="connsiteY454" fmla="*/ 1807785 h 4984546"/>
              <a:gd name="connsiteX455" fmla="*/ 5172175 w 5705915"/>
              <a:gd name="connsiteY455" fmla="*/ 1848230 h 4984546"/>
              <a:gd name="connsiteX456" fmla="*/ 5204863 w 5705915"/>
              <a:gd name="connsiteY456" fmla="*/ 1892574 h 4984546"/>
              <a:gd name="connsiteX457" fmla="*/ 5251013 w 5705915"/>
              <a:gd name="connsiteY457" fmla="*/ 1903294 h 4984546"/>
              <a:gd name="connsiteX458" fmla="*/ 5244765 w 5705915"/>
              <a:gd name="connsiteY458" fmla="*/ 1918887 h 4984546"/>
              <a:gd name="connsiteX459" fmla="*/ 5226017 w 5705915"/>
              <a:gd name="connsiteY459" fmla="*/ 1937891 h 4984546"/>
              <a:gd name="connsiteX460" fmla="*/ 5213037 w 5705915"/>
              <a:gd name="connsiteY460" fmla="*/ 1969077 h 4984546"/>
              <a:gd name="connsiteX461" fmla="*/ 5230823 w 5705915"/>
              <a:gd name="connsiteY461" fmla="*/ 1981747 h 4984546"/>
              <a:gd name="connsiteX462" fmla="*/ 5220247 w 5705915"/>
              <a:gd name="connsiteY462" fmla="*/ 2002214 h 4984546"/>
              <a:gd name="connsiteX463" fmla="*/ 5249091 w 5705915"/>
              <a:gd name="connsiteY463" fmla="*/ 2027066 h 4984546"/>
              <a:gd name="connsiteX464" fmla="*/ 5258225 w 5705915"/>
              <a:gd name="connsiteY464" fmla="*/ 2023654 h 4984546"/>
              <a:gd name="connsiteX465" fmla="*/ 5300047 w 5705915"/>
              <a:gd name="connsiteY465" fmla="*/ 2015370 h 4984546"/>
              <a:gd name="connsiteX466" fmla="*/ 5334179 w 5705915"/>
              <a:gd name="connsiteY466" fmla="*/ 2026091 h 4984546"/>
              <a:gd name="connsiteX467" fmla="*/ 5353409 w 5705915"/>
              <a:gd name="connsiteY467" fmla="*/ 2013909 h 4984546"/>
              <a:gd name="connsiteX468" fmla="*/ 5376963 w 5705915"/>
              <a:gd name="connsiteY468" fmla="*/ 2035837 h 4984546"/>
              <a:gd name="connsiteX469" fmla="*/ 5362061 w 5705915"/>
              <a:gd name="connsiteY469" fmla="*/ 2052892 h 4984546"/>
              <a:gd name="connsiteX470" fmla="*/ 5315911 w 5705915"/>
              <a:gd name="connsiteY470" fmla="*/ 2082616 h 4984546"/>
              <a:gd name="connsiteX471" fmla="*/ 5302451 w 5705915"/>
              <a:gd name="connsiteY471" fmla="*/ 2092362 h 4984546"/>
              <a:gd name="connsiteX472" fmla="*/ 5276011 w 5705915"/>
              <a:gd name="connsiteY472" fmla="*/ 2117701 h 4984546"/>
              <a:gd name="connsiteX473" fmla="*/ 5261109 w 5705915"/>
              <a:gd name="connsiteY473" fmla="*/ 2138654 h 4984546"/>
              <a:gd name="connsiteX474" fmla="*/ 5271685 w 5705915"/>
              <a:gd name="connsiteY474" fmla="*/ 2162044 h 4984546"/>
              <a:gd name="connsiteX475" fmla="*/ 5279857 w 5705915"/>
              <a:gd name="connsiteY475" fmla="*/ 2164481 h 4984546"/>
              <a:gd name="connsiteX476" fmla="*/ 5318797 w 5705915"/>
              <a:gd name="connsiteY476" fmla="*/ 2149374 h 4984546"/>
              <a:gd name="connsiteX477" fmla="*/ 5392827 w 5705915"/>
              <a:gd name="connsiteY477" fmla="*/ 2114777 h 4984546"/>
              <a:gd name="connsiteX478" fmla="*/ 5472147 w 5705915"/>
              <a:gd name="connsiteY478" fmla="*/ 2075307 h 4984546"/>
              <a:gd name="connsiteX479" fmla="*/ 5501951 w 5705915"/>
              <a:gd name="connsiteY479" fmla="*/ 2062637 h 4984546"/>
              <a:gd name="connsiteX480" fmla="*/ 5538967 w 5705915"/>
              <a:gd name="connsiteY480" fmla="*/ 2051430 h 4984546"/>
              <a:gd name="connsiteX481" fmla="*/ 5563819 w 5705915"/>
              <a:gd name="connsiteY481" fmla="*/ 2048578 h 4984546"/>
              <a:gd name="connsiteX482" fmla="*/ 5561561 w 5705915"/>
              <a:gd name="connsiteY482" fmla="*/ 2057277 h 4984546"/>
              <a:gd name="connsiteX483" fmla="*/ 5602903 w 5705915"/>
              <a:gd name="connsiteY483" fmla="*/ 2106981 h 4984546"/>
              <a:gd name="connsiteX484" fmla="*/ 5637515 w 5705915"/>
              <a:gd name="connsiteY484" fmla="*/ 2089926 h 4984546"/>
              <a:gd name="connsiteX485" fmla="*/ 5621651 w 5705915"/>
              <a:gd name="connsiteY485" fmla="*/ 2046557 h 4984546"/>
              <a:gd name="connsiteX486" fmla="*/ 5645207 w 5705915"/>
              <a:gd name="connsiteY486" fmla="*/ 2044609 h 4984546"/>
              <a:gd name="connsiteX487" fmla="*/ 5661071 w 5705915"/>
              <a:gd name="connsiteY487" fmla="*/ 2056789 h 4984546"/>
              <a:gd name="connsiteX488" fmla="*/ 5675493 w 5705915"/>
              <a:gd name="connsiteY488" fmla="*/ 2068972 h 4984546"/>
              <a:gd name="connsiteX489" fmla="*/ 5675493 w 5705915"/>
              <a:gd name="connsiteY489" fmla="*/ 2098209 h 4984546"/>
              <a:gd name="connsiteX490" fmla="*/ 5683185 w 5705915"/>
              <a:gd name="connsiteY490" fmla="*/ 2126959 h 4984546"/>
              <a:gd name="connsiteX491" fmla="*/ 5691837 w 5705915"/>
              <a:gd name="connsiteY491" fmla="*/ 2141092 h 4984546"/>
              <a:gd name="connsiteX492" fmla="*/ 5705299 w 5705915"/>
              <a:gd name="connsiteY492" fmla="*/ 2204926 h 4984546"/>
              <a:gd name="connsiteX493" fmla="*/ 5685587 w 5705915"/>
              <a:gd name="connsiteY493" fmla="*/ 2303359 h 4984546"/>
              <a:gd name="connsiteX494" fmla="*/ 5663955 w 5705915"/>
              <a:gd name="connsiteY494" fmla="*/ 2401304 h 4984546"/>
              <a:gd name="connsiteX495" fmla="*/ 5648091 w 5705915"/>
              <a:gd name="connsiteY495" fmla="*/ 2445159 h 4984546"/>
              <a:gd name="connsiteX496" fmla="*/ 5610595 w 5705915"/>
              <a:gd name="connsiteY496" fmla="*/ 2534334 h 4984546"/>
              <a:gd name="connsiteX497" fmla="*/ 5570215 w 5705915"/>
              <a:gd name="connsiteY497" fmla="*/ 2618636 h 4984546"/>
              <a:gd name="connsiteX498" fmla="*/ 5500027 w 5705915"/>
              <a:gd name="connsiteY498" fmla="*/ 2723403 h 4984546"/>
              <a:gd name="connsiteX499" fmla="*/ 5454841 w 5705915"/>
              <a:gd name="connsiteY499" fmla="*/ 2796983 h 4984546"/>
              <a:gd name="connsiteX500" fmla="*/ 5394751 w 5705915"/>
              <a:gd name="connsiteY500" fmla="*/ 2876899 h 4984546"/>
              <a:gd name="connsiteX501" fmla="*/ 5341871 w 5705915"/>
              <a:gd name="connsiteY501" fmla="*/ 2953403 h 4984546"/>
              <a:gd name="connsiteX502" fmla="*/ 5338505 w 5705915"/>
              <a:gd name="connsiteY502" fmla="*/ 2962661 h 4984546"/>
              <a:gd name="connsiteX503" fmla="*/ 5318315 w 5705915"/>
              <a:gd name="connsiteY503" fmla="*/ 3010416 h 4984546"/>
              <a:gd name="connsiteX504" fmla="*/ 5322643 w 5705915"/>
              <a:gd name="connsiteY504" fmla="*/ 3022598 h 4984546"/>
              <a:gd name="connsiteX505" fmla="*/ 5318797 w 5705915"/>
              <a:gd name="connsiteY505" fmla="*/ 3050861 h 4984546"/>
              <a:gd name="connsiteX506" fmla="*/ 5296683 w 5705915"/>
              <a:gd name="connsiteY506" fmla="*/ 3087895 h 4984546"/>
              <a:gd name="connsiteX507" fmla="*/ 5295723 w 5705915"/>
              <a:gd name="connsiteY507" fmla="*/ 3113234 h 4984546"/>
              <a:gd name="connsiteX508" fmla="*/ 5291395 w 5705915"/>
              <a:gd name="connsiteY508" fmla="*/ 3138573 h 4984546"/>
              <a:gd name="connsiteX509" fmla="*/ 5265917 w 5705915"/>
              <a:gd name="connsiteY509" fmla="*/ 3169273 h 4984546"/>
              <a:gd name="connsiteX510" fmla="*/ 5197173 w 5705915"/>
              <a:gd name="connsiteY510" fmla="*/ 3220438 h 4984546"/>
              <a:gd name="connsiteX511" fmla="*/ 5188519 w 5705915"/>
              <a:gd name="connsiteY511" fmla="*/ 3225311 h 4984546"/>
              <a:gd name="connsiteX512" fmla="*/ 5138525 w 5705915"/>
              <a:gd name="connsiteY512" fmla="*/ 3256010 h 4984546"/>
              <a:gd name="connsiteX513" fmla="*/ 5091415 w 5705915"/>
              <a:gd name="connsiteY513" fmla="*/ 3293045 h 4984546"/>
              <a:gd name="connsiteX514" fmla="*/ 5027477 w 5705915"/>
              <a:gd name="connsiteY514" fmla="*/ 3351032 h 4984546"/>
              <a:gd name="connsiteX515" fmla="*/ 4974599 w 5705915"/>
              <a:gd name="connsiteY515" fmla="*/ 3395375 h 4984546"/>
              <a:gd name="connsiteX516" fmla="*/ 4927487 w 5705915"/>
              <a:gd name="connsiteY516" fmla="*/ 3441180 h 4984546"/>
              <a:gd name="connsiteX517" fmla="*/ 4855859 w 5705915"/>
              <a:gd name="connsiteY517" fmla="*/ 3515735 h 4984546"/>
              <a:gd name="connsiteX518" fmla="*/ 4794327 w 5705915"/>
              <a:gd name="connsiteY518" fmla="*/ 3580058 h 4984546"/>
              <a:gd name="connsiteX519" fmla="*/ 4769811 w 5705915"/>
              <a:gd name="connsiteY519" fmla="*/ 3605885 h 4984546"/>
              <a:gd name="connsiteX520" fmla="*/ 4747697 w 5705915"/>
              <a:gd name="connsiteY520" fmla="*/ 3634635 h 4984546"/>
              <a:gd name="connsiteX521" fmla="*/ 4723181 w 5705915"/>
              <a:gd name="connsiteY521" fmla="*/ 3661923 h 4984546"/>
              <a:gd name="connsiteX522" fmla="*/ 4709239 w 5705915"/>
              <a:gd name="connsiteY522" fmla="*/ 3676055 h 4984546"/>
              <a:gd name="connsiteX523" fmla="*/ 4649149 w 5705915"/>
              <a:gd name="connsiteY523" fmla="*/ 3737940 h 4984546"/>
              <a:gd name="connsiteX524" fmla="*/ 4646745 w 5705915"/>
              <a:gd name="connsiteY524" fmla="*/ 3740377 h 4984546"/>
              <a:gd name="connsiteX525" fmla="*/ 4517911 w 5705915"/>
              <a:gd name="connsiteY525" fmla="*/ 3869020 h 4984546"/>
              <a:gd name="connsiteX526" fmla="*/ 4428979 w 5705915"/>
              <a:gd name="connsiteY526" fmla="*/ 3944550 h 4984546"/>
              <a:gd name="connsiteX527" fmla="*/ 4395807 w 5705915"/>
              <a:gd name="connsiteY527" fmla="*/ 3974763 h 4984546"/>
              <a:gd name="connsiteX528" fmla="*/ 4360715 w 5705915"/>
              <a:gd name="connsiteY528" fmla="*/ 4004487 h 4984546"/>
              <a:gd name="connsiteX529" fmla="*/ 4325623 w 5705915"/>
              <a:gd name="connsiteY529" fmla="*/ 4034700 h 4984546"/>
              <a:gd name="connsiteX530" fmla="*/ 4300145 w 5705915"/>
              <a:gd name="connsiteY530" fmla="*/ 4064911 h 4984546"/>
              <a:gd name="connsiteX531" fmla="*/ 4247747 w 5705915"/>
              <a:gd name="connsiteY531" fmla="*/ 4124848 h 4984546"/>
              <a:gd name="connsiteX532" fmla="*/ 4166985 w 5705915"/>
              <a:gd name="connsiteY532" fmla="*/ 4192095 h 4984546"/>
              <a:gd name="connsiteX533" fmla="*/ 4149197 w 5705915"/>
              <a:gd name="connsiteY533" fmla="*/ 4238387 h 4984546"/>
              <a:gd name="connsiteX534" fmla="*/ 4062667 w 5705915"/>
              <a:gd name="connsiteY534" fmla="*/ 4315865 h 4984546"/>
              <a:gd name="connsiteX535" fmla="*/ 4054495 w 5705915"/>
              <a:gd name="connsiteY535" fmla="*/ 4321713 h 4984546"/>
              <a:gd name="connsiteX536" fmla="*/ 4054445 w 5705915"/>
              <a:gd name="connsiteY536" fmla="*/ 4321637 h 4984546"/>
              <a:gd name="connsiteX537" fmla="*/ 4054975 w 5705915"/>
              <a:gd name="connsiteY537" fmla="*/ 4321225 h 4984546"/>
              <a:gd name="connsiteX538" fmla="*/ 4053535 w 5705915"/>
              <a:gd name="connsiteY538" fmla="*/ 4320252 h 4984546"/>
              <a:gd name="connsiteX539" fmla="*/ 4054445 w 5705915"/>
              <a:gd name="connsiteY539" fmla="*/ 4321637 h 4984546"/>
              <a:gd name="connsiteX540" fmla="*/ 3964119 w 5705915"/>
              <a:gd name="connsiteY540" fmla="*/ 4391883 h 4984546"/>
              <a:gd name="connsiteX541" fmla="*/ 3890569 w 5705915"/>
              <a:gd name="connsiteY541" fmla="*/ 4447922 h 4984546"/>
              <a:gd name="connsiteX542" fmla="*/ 3874705 w 5705915"/>
              <a:gd name="connsiteY542" fmla="*/ 4462052 h 4984546"/>
              <a:gd name="connsiteX543" fmla="*/ 3875187 w 5705915"/>
              <a:gd name="connsiteY543" fmla="*/ 4463027 h 4984546"/>
              <a:gd name="connsiteX544" fmla="*/ 3871279 w 5705915"/>
              <a:gd name="connsiteY544" fmla="*/ 4459373 h 4984546"/>
              <a:gd name="connsiteX545" fmla="*/ 3867527 w 5705915"/>
              <a:gd name="connsiteY545" fmla="*/ 4462588 h 4984546"/>
              <a:gd name="connsiteX546" fmla="*/ 3867495 w 5705915"/>
              <a:gd name="connsiteY546" fmla="*/ 4462052 h 4984546"/>
              <a:gd name="connsiteX547" fmla="*/ 3867013 w 5705915"/>
              <a:gd name="connsiteY547" fmla="*/ 4463027 h 4984546"/>
              <a:gd name="connsiteX548" fmla="*/ 3867527 w 5705915"/>
              <a:gd name="connsiteY548" fmla="*/ 4462588 h 4984546"/>
              <a:gd name="connsiteX549" fmla="*/ 3867975 w 5705915"/>
              <a:gd name="connsiteY549" fmla="*/ 4470337 h 4984546"/>
              <a:gd name="connsiteX550" fmla="*/ 3867013 w 5705915"/>
              <a:gd name="connsiteY550" fmla="*/ 4469850 h 4984546"/>
              <a:gd name="connsiteX551" fmla="*/ 3763658 w 5705915"/>
              <a:gd name="connsiteY551" fmla="*/ 4553177 h 4984546"/>
              <a:gd name="connsiteX552" fmla="*/ 3635305 w 5705915"/>
              <a:gd name="connsiteY552" fmla="*/ 4653070 h 4984546"/>
              <a:gd name="connsiteX553" fmla="*/ 3606461 w 5705915"/>
              <a:gd name="connsiteY553" fmla="*/ 4680359 h 4984546"/>
              <a:gd name="connsiteX554" fmla="*/ 3580503 w 5705915"/>
              <a:gd name="connsiteY554" fmla="*/ 4700825 h 4984546"/>
              <a:gd name="connsiteX555" fmla="*/ 3543967 w 5705915"/>
              <a:gd name="connsiteY555" fmla="*/ 4723727 h 4984546"/>
              <a:gd name="connsiteX556" fmla="*/ 3449266 w 5705915"/>
              <a:gd name="connsiteY556" fmla="*/ 4791460 h 4984546"/>
              <a:gd name="connsiteX557" fmla="*/ 3360812 w 5705915"/>
              <a:gd name="connsiteY557" fmla="*/ 4855782 h 4984546"/>
              <a:gd name="connsiteX558" fmla="*/ 3299280 w 5705915"/>
              <a:gd name="connsiteY558" fmla="*/ 4895254 h 4984546"/>
              <a:gd name="connsiteX559" fmla="*/ 3265629 w 5705915"/>
              <a:gd name="connsiteY559" fmla="*/ 4907922 h 4984546"/>
              <a:gd name="connsiteX560" fmla="*/ 3250727 w 5705915"/>
              <a:gd name="connsiteY560" fmla="*/ 4920105 h 4984546"/>
              <a:gd name="connsiteX561" fmla="*/ 3226209 w 5705915"/>
              <a:gd name="connsiteY561" fmla="*/ 4940572 h 4984546"/>
              <a:gd name="connsiteX562" fmla="*/ 3197366 w 5705915"/>
              <a:gd name="connsiteY562" fmla="*/ 4924490 h 4984546"/>
              <a:gd name="connsiteX563" fmla="*/ 3218038 w 5705915"/>
              <a:gd name="connsiteY563" fmla="*/ 4900127 h 4984546"/>
              <a:gd name="connsiteX564" fmla="*/ 3261783 w 5705915"/>
              <a:gd name="connsiteY564" fmla="*/ 4881122 h 4984546"/>
              <a:gd name="connsiteX565" fmla="*/ 3280532 w 5705915"/>
              <a:gd name="connsiteY565" fmla="*/ 4876737 h 4984546"/>
              <a:gd name="connsiteX566" fmla="*/ 3343987 w 5705915"/>
              <a:gd name="connsiteY566" fmla="*/ 4823134 h 4984546"/>
              <a:gd name="connsiteX567" fmla="*/ 3346390 w 5705915"/>
              <a:gd name="connsiteY567" fmla="*/ 4819237 h 4984546"/>
              <a:gd name="connsiteX568" fmla="*/ 3343987 w 5705915"/>
              <a:gd name="connsiteY568" fmla="*/ 4793897 h 4984546"/>
              <a:gd name="connsiteX569" fmla="*/ 3335333 w 5705915"/>
              <a:gd name="connsiteY569" fmla="*/ 4793410 h 4984546"/>
              <a:gd name="connsiteX570" fmla="*/ 3226690 w 5705915"/>
              <a:gd name="connsiteY570" fmla="*/ 4849935 h 4984546"/>
              <a:gd name="connsiteX571" fmla="*/ 3152659 w 5705915"/>
              <a:gd name="connsiteY571" fmla="*/ 4884532 h 4984546"/>
              <a:gd name="connsiteX572" fmla="*/ 3096896 w 5705915"/>
              <a:gd name="connsiteY572" fmla="*/ 4913771 h 4984546"/>
              <a:gd name="connsiteX573" fmla="*/ 3072379 w 5705915"/>
              <a:gd name="connsiteY573" fmla="*/ 4921567 h 4984546"/>
              <a:gd name="connsiteX574" fmla="*/ 3070936 w 5705915"/>
              <a:gd name="connsiteY574" fmla="*/ 4913284 h 4984546"/>
              <a:gd name="connsiteX575" fmla="*/ 3067091 w 5705915"/>
              <a:gd name="connsiteY575" fmla="*/ 4901101 h 4984546"/>
              <a:gd name="connsiteX576" fmla="*/ 3051708 w 5705915"/>
              <a:gd name="connsiteY576" fmla="*/ 4896229 h 4984546"/>
              <a:gd name="connsiteX577" fmla="*/ 3036805 w 5705915"/>
              <a:gd name="connsiteY577" fmla="*/ 4902562 h 4984546"/>
              <a:gd name="connsiteX578" fmla="*/ 2965178 w 5705915"/>
              <a:gd name="connsiteY578" fmla="*/ 4913771 h 4984546"/>
              <a:gd name="connsiteX579" fmla="*/ 2958928 w 5705915"/>
              <a:gd name="connsiteY579" fmla="*/ 4934237 h 4984546"/>
              <a:gd name="connsiteX580" fmla="*/ 2854611 w 5705915"/>
              <a:gd name="connsiteY580" fmla="*/ 4981017 h 4984546"/>
              <a:gd name="connsiteX581" fmla="*/ 2832017 w 5705915"/>
              <a:gd name="connsiteY581" fmla="*/ 4984427 h 4984546"/>
              <a:gd name="connsiteX582" fmla="*/ 2807019 w 5705915"/>
              <a:gd name="connsiteY582" fmla="*/ 4978092 h 4984546"/>
              <a:gd name="connsiteX583" fmla="*/ 2782502 w 5705915"/>
              <a:gd name="connsiteY583" fmla="*/ 4984427 h 4984546"/>
              <a:gd name="connsiteX584" fmla="*/ 2789713 w 5705915"/>
              <a:gd name="connsiteY584" fmla="*/ 4969809 h 4984546"/>
              <a:gd name="connsiteX585" fmla="*/ 2794039 w 5705915"/>
              <a:gd name="connsiteY585" fmla="*/ 4944957 h 4984546"/>
              <a:gd name="connsiteX586" fmla="*/ 2793559 w 5705915"/>
              <a:gd name="connsiteY586" fmla="*/ 4925952 h 4984546"/>
              <a:gd name="connsiteX587" fmla="*/ 2799808 w 5705915"/>
              <a:gd name="connsiteY587" fmla="*/ 4885507 h 4984546"/>
              <a:gd name="connsiteX588" fmla="*/ 2796514 w 5705915"/>
              <a:gd name="connsiteY588" fmla="*/ 4873101 h 4984546"/>
              <a:gd name="connsiteX589" fmla="*/ 2798367 w 5705915"/>
              <a:gd name="connsiteY589" fmla="*/ 4872350 h 4984546"/>
              <a:gd name="connsiteX590" fmla="*/ 2796444 w 5705915"/>
              <a:gd name="connsiteY590" fmla="*/ 4872837 h 4984546"/>
              <a:gd name="connsiteX591" fmla="*/ 2796514 w 5705915"/>
              <a:gd name="connsiteY591" fmla="*/ 4873101 h 4984546"/>
              <a:gd name="connsiteX592" fmla="*/ 2795963 w 5705915"/>
              <a:gd name="connsiteY592" fmla="*/ 4873325 h 4984546"/>
              <a:gd name="connsiteX593" fmla="*/ 2759427 w 5705915"/>
              <a:gd name="connsiteY593" fmla="*/ 4859682 h 4984546"/>
              <a:gd name="connsiteX594" fmla="*/ 2744045 w 5705915"/>
              <a:gd name="connsiteY594" fmla="*/ 4863092 h 4984546"/>
              <a:gd name="connsiteX595" fmla="*/ 2708471 w 5705915"/>
              <a:gd name="connsiteY595" fmla="*/ 4880147 h 4984546"/>
              <a:gd name="connsiteX596" fmla="*/ 2689243 w 5705915"/>
              <a:gd name="connsiteY596" fmla="*/ 4883559 h 4984546"/>
              <a:gd name="connsiteX597" fmla="*/ 2671936 w 5705915"/>
              <a:gd name="connsiteY597" fmla="*/ 4865042 h 4984546"/>
              <a:gd name="connsiteX598" fmla="*/ 2687320 w 5705915"/>
              <a:gd name="connsiteY598" fmla="*/ 4815825 h 4984546"/>
              <a:gd name="connsiteX599" fmla="*/ 2637323 w 5705915"/>
              <a:gd name="connsiteY599" fmla="*/ 4782689 h 4984546"/>
              <a:gd name="connsiteX600" fmla="*/ 2663764 w 5705915"/>
              <a:gd name="connsiteY600" fmla="*/ 4758812 h 4984546"/>
              <a:gd name="connsiteX601" fmla="*/ 2651746 w 5705915"/>
              <a:gd name="connsiteY601" fmla="*/ 4730062 h 4984546"/>
              <a:gd name="connsiteX602" fmla="*/ 2603192 w 5705915"/>
              <a:gd name="connsiteY602" fmla="*/ 4737859 h 4984546"/>
              <a:gd name="connsiteX603" fmla="*/ 2565216 w 5705915"/>
              <a:gd name="connsiteY603" fmla="*/ 4764172 h 4984546"/>
              <a:gd name="connsiteX604" fmla="*/ 2546948 w 5705915"/>
              <a:gd name="connsiteY604" fmla="*/ 4761737 h 4984546"/>
              <a:gd name="connsiteX605" fmla="*/ 2544065 w 5705915"/>
              <a:gd name="connsiteY605" fmla="*/ 4755402 h 4984546"/>
              <a:gd name="connsiteX606" fmla="*/ 2554159 w 5705915"/>
              <a:gd name="connsiteY606" fmla="*/ 4702774 h 4984546"/>
              <a:gd name="connsiteX607" fmla="*/ 2520028 w 5705915"/>
              <a:gd name="connsiteY607" fmla="*/ 4664277 h 4984546"/>
              <a:gd name="connsiteX608" fmla="*/ 2522431 w 5705915"/>
              <a:gd name="connsiteY608" fmla="*/ 4648685 h 4984546"/>
              <a:gd name="connsiteX609" fmla="*/ 2532046 w 5705915"/>
              <a:gd name="connsiteY609" fmla="*/ 4612137 h 4984546"/>
              <a:gd name="connsiteX610" fmla="*/ 2516497 w 5705915"/>
              <a:gd name="connsiteY610" fmla="*/ 4595898 h 4984546"/>
              <a:gd name="connsiteX611" fmla="*/ 2518105 w 5705915"/>
              <a:gd name="connsiteY611" fmla="*/ 4595082 h 4984546"/>
              <a:gd name="connsiteX612" fmla="*/ 2516183 w 5705915"/>
              <a:gd name="connsiteY612" fmla="*/ 4595570 h 4984546"/>
              <a:gd name="connsiteX613" fmla="*/ 2516497 w 5705915"/>
              <a:gd name="connsiteY613" fmla="*/ 4595898 h 4984546"/>
              <a:gd name="connsiteX614" fmla="*/ 2516183 w 5705915"/>
              <a:gd name="connsiteY614" fmla="*/ 4596057 h 4984546"/>
              <a:gd name="connsiteX615" fmla="*/ 2395521 w 5705915"/>
              <a:gd name="connsiteY615" fmla="*/ 4640401 h 4984546"/>
              <a:gd name="connsiteX616" fmla="*/ 2360429 w 5705915"/>
              <a:gd name="connsiteY616" fmla="*/ 4658917 h 4984546"/>
              <a:gd name="connsiteX617" fmla="*/ 2360908 w 5705915"/>
              <a:gd name="connsiteY617" fmla="*/ 4648197 h 4984546"/>
              <a:gd name="connsiteX618" fmla="*/ 2383503 w 5705915"/>
              <a:gd name="connsiteY618" fmla="*/ 4634553 h 4984546"/>
              <a:gd name="connsiteX619" fmla="*/ 2407538 w 5705915"/>
              <a:gd name="connsiteY619" fmla="*/ 4598982 h 4984546"/>
              <a:gd name="connsiteX620" fmla="*/ 2392636 w 5705915"/>
              <a:gd name="connsiteY620" fmla="*/ 4578027 h 4984546"/>
              <a:gd name="connsiteX621" fmla="*/ 2398886 w 5705915"/>
              <a:gd name="connsiteY621" fmla="*/ 4559997 h 4984546"/>
              <a:gd name="connsiteX622" fmla="*/ 2404655 w 5705915"/>
              <a:gd name="connsiteY622" fmla="*/ 4529785 h 4984546"/>
              <a:gd name="connsiteX623" fmla="*/ 2404655 w 5705915"/>
              <a:gd name="connsiteY623" fmla="*/ 4516629 h 4984546"/>
              <a:gd name="connsiteX624" fmla="*/ 2431094 w 5705915"/>
              <a:gd name="connsiteY624" fmla="*/ 4496163 h 4984546"/>
              <a:gd name="connsiteX625" fmla="*/ 2443593 w 5705915"/>
              <a:gd name="connsiteY625" fmla="*/ 4469850 h 4984546"/>
              <a:gd name="connsiteX626" fmla="*/ 2431094 w 5705915"/>
              <a:gd name="connsiteY626" fmla="*/ 4445972 h 4984546"/>
              <a:gd name="connsiteX627" fmla="*/ 2397924 w 5705915"/>
              <a:gd name="connsiteY627" fmla="*/ 4469850 h 4984546"/>
              <a:gd name="connsiteX628" fmla="*/ 2365235 w 5705915"/>
              <a:gd name="connsiteY628" fmla="*/ 4493239 h 4984546"/>
              <a:gd name="connsiteX629" fmla="*/ 2331585 w 5705915"/>
              <a:gd name="connsiteY629" fmla="*/ 4523452 h 4984546"/>
              <a:gd name="connsiteX630" fmla="*/ 2308991 w 5705915"/>
              <a:gd name="connsiteY630" fmla="*/ 4531247 h 4984546"/>
              <a:gd name="connsiteX631" fmla="*/ 2286396 w 5705915"/>
              <a:gd name="connsiteY631" fmla="*/ 4543917 h 4984546"/>
              <a:gd name="connsiteX632" fmla="*/ 2253707 w 5705915"/>
              <a:gd name="connsiteY632" fmla="*/ 4565358 h 4984546"/>
              <a:gd name="connsiteX633" fmla="*/ 2152275 w 5705915"/>
              <a:gd name="connsiteY633" fmla="*/ 4621397 h 4984546"/>
              <a:gd name="connsiteX634" fmla="*/ 2127758 w 5705915"/>
              <a:gd name="connsiteY634" fmla="*/ 4638452 h 4984546"/>
              <a:gd name="connsiteX635" fmla="*/ 2101319 w 5705915"/>
              <a:gd name="connsiteY635" fmla="*/ 4650634 h 4984546"/>
              <a:gd name="connsiteX636" fmla="*/ 2090742 w 5705915"/>
              <a:gd name="connsiteY636" fmla="*/ 4656482 h 4984546"/>
              <a:gd name="connsiteX637" fmla="*/ 2026807 w 5705915"/>
              <a:gd name="connsiteY637" fmla="*/ 4702774 h 4984546"/>
              <a:gd name="connsiteX638" fmla="*/ 1926816 w 5705915"/>
              <a:gd name="connsiteY638" fmla="*/ 4767584 h 4984546"/>
              <a:gd name="connsiteX639" fmla="*/ 1900377 w 5705915"/>
              <a:gd name="connsiteY639" fmla="*/ 4792435 h 4984546"/>
              <a:gd name="connsiteX640" fmla="*/ 1881147 w 5705915"/>
              <a:gd name="connsiteY640" fmla="*/ 4810465 h 4984546"/>
              <a:gd name="connsiteX641" fmla="*/ 1872494 w 5705915"/>
              <a:gd name="connsiteY641" fmla="*/ 4826059 h 4984546"/>
              <a:gd name="connsiteX642" fmla="*/ 1860957 w 5705915"/>
              <a:gd name="connsiteY642" fmla="*/ 4836292 h 4984546"/>
              <a:gd name="connsiteX643" fmla="*/ 1810481 w 5705915"/>
              <a:gd name="connsiteY643" fmla="*/ 4851397 h 4984546"/>
              <a:gd name="connsiteX644" fmla="*/ 1761448 w 5705915"/>
              <a:gd name="connsiteY644" fmla="*/ 4869427 h 4984546"/>
              <a:gd name="connsiteX645" fmla="*/ 1745043 w 5705915"/>
              <a:gd name="connsiteY645" fmla="*/ 4880025 h 4984546"/>
              <a:gd name="connsiteX646" fmla="*/ 1725525 w 5705915"/>
              <a:gd name="connsiteY646" fmla="*/ 4882567 h 4984546"/>
              <a:gd name="connsiteX647" fmla="*/ 1727797 w 5705915"/>
              <a:gd name="connsiteY647" fmla="*/ 4865529 h 4984546"/>
              <a:gd name="connsiteX648" fmla="*/ 1647036 w 5705915"/>
              <a:gd name="connsiteY648" fmla="*/ 4864067 h 4984546"/>
              <a:gd name="connsiteX649" fmla="*/ 1626845 w 5705915"/>
              <a:gd name="connsiteY649" fmla="*/ 4848961 h 4984546"/>
              <a:gd name="connsiteX650" fmla="*/ 1602809 w 5705915"/>
              <a:gd name="connsiteY650" fmla="*/ 4857732 h 4984546"/>
              <a:gd name="connsiteX651" fmla="*/ 1584541 w 5705915"/>
              <a:gd name="connsiteY651" fmla="*/ 4859194 h 4984546"/>
              <a:gd name="connsiteX652" fmla="*/ 1559544 w 5705915"/>
              <a:gd name="connsiteY652" fmla="*/ 4857245 h 4984546"/>
              <a:gd name="connsiteX653" fmla="*/ 1521566 w 5705915"/>
              <a:gd name="connsiteY653" fmla="*/ 4863579 h 4984546"/>
              <a:gd name="connsiteX654" fmla="*/ 1515317 w 5705915"/>
              <a:gd name="connsiteY654" fmla="*/ 4834829 h 4984546"/>
              <a:gd name="connsiteX655" fmla="*/ 1511952 w 5705915"/>
              <a:gd name="connsiteY655" fmla="*/ 4783177 h 4984546"/>
              <a:gd name="connsiteX656" fmla="*/ 1511952 w 5705915"/>
              <a:gd name="connsiteY656" fmla="*/ 4751015 h 4984546"/>
              <a:gd name="connsiteX657" fmla="*/ 1498491 w 5705915"/>
              <a:gd name="connsiteY657" fmla="*/ 4707647 h 4984546"/>
              <a:gd name="connsiteX658" fmla="*/ 1476859 w 5705915"/>
              <a:gd name="connsiteY658" fmla="*/ 4701312 h 4984546"/>
              <a:gd name="connsiteX659" fmla="*/ 1451861 w 5705915"/>
              <a:gd name="connsiteY659" fmla="*/ 4709597 h 4984546"/>
              <a:gd name="connsiteX660" fmla="*/ 1437440 w 5705915"/>
              <a:gd name="connsiteY660" fmla="*/ 4717880 h 4984546"/>
              <a:gd name="connsiteX661" fmla="*/ 1395617 w 5705915"/>
              <a:gd name="connsiteY661" fmla="*/ 4707159 h 4984546"/>
              <a:gd name="connsiteX662" fmla="*/ 1387926 w 5705915"/>
              <a:gd name="connsiteY662" fmla="*/ 4696439 h 4984546"/>
              <a:gd name="connsiteX663" fmla="*/ 1311491 w 5705915"/>
              <a:gd name="connsiteY663" fmla="*/ 4704235 h 4984546"/>
              <a:gd name="connsiteX664" fmla="*/ 1296107 w 5705915"/>
              <a:gd name="connsiteY664" fmla="*/ 4708622 h 4984546"/>
              <a:gd name="connsiteX665" fmla="*/ 1244670 w 5705915"/>
              <a:gd name="connsiteY665" fmla="*/ 4718854 h 4984546"/>
              <a:gd name="connsiteX666" fmla="*/ 1182657 w 5705915"/>
              <a:gd name="connsiteY666" fmla="*/ 4710084 h 4984546"/>
              <a:gd name="connsiteX667" fmla="*/ 1155737 w 5705915"/>
              <a:gd name="connsiteY667" fmla="*/ 4698388 h 4984546"/>
              <a:gd name="connsiteX668" fmla="*/ 1147564 w 5705915"/>
              <a:gd name="connsiteY668" fmla="*/ 4679384 h 4984546"/>
              <a:gd name="connsiteX669" fmla="*/ 1169677 w 5705915"/>
              <a:gd name="connsiteY669" fmla="*/ 4638452 h 4984546"/>
              <a:gd name="connsiteX670" fmla="*/ 1171600 w 5705915"/>
              <a:gd name="connsiteY670" fmla="*/ 4606777 h 4984546"/>
              <a:gd name="connsiteX671" fmla="*/ 1167755 w 5705915"/>
              <a:gd name="connsiteY671" fmla="*/ 4577053 h 4984546"/>
              <a:gd name="connsiteX672" fmla="*/ 1135066 w 5705915"/>
              <a:gd name="connsiteY672" fmla="*/ 4546840 h 4984546"/>
              <a:gd name="connsiteX673" fmla="*/ 1082187 w 5705915"/>
              <a:gd name="connsiteY673" fmla="*/ 4550252 h 4984546"/>
              <a:gd name="connsiteX674" fmla="*/ 1059593 w 5705915"/>
              <a:gd name="connsiteY674" fmla="*/ 4549765 h 4984546"/>
              <a:gd name="connsiteX675" fmla="*/ 1010558 w 5705915"/>
              <a:gd name="connsiteY675" fmla="*/ 4545867 h 4984546"/>
              <a:gd name="connsiteX676" fmla="*/ 988926 w 5705915"/>
              <a:gd name="connsiteY676" fmla="*/ 4540507 h 4984546"/>
              <a:gd name="connsiteX677" fmla="*/ 935085 w 5705915"/>
              <a:gd name="connsiteY677" fmla="*/ 4502497 h 4984546"/>
              <a:gd name="connsiteX678" fmla="*/ 900953 w 5705915"/>
              <a:gd name="connsiteY678" fmla="*/ 4484468 h 4984546"/>
              <a:gd name="connsiteX679" fmla="*/ 886532 w 5705915"/>
              <a:gd name="connsiteY679" fmla="*/ 4477159 h 4984546"/>
              <a:gd name="connsiteX680" fmla="*/ 894223 w 5705915"/>
              <a:gd name="connsiteY680" fmla="*/ 4416247 h 4984546"/>
              <a:gd name="connsiteX681" fmla="*/ 910088 w 5705915"/>
              <a:gd name="connsiteY681" fmla="*/ 4387497 h 4984546"/>
              <a:gd name="connsiteX682" fmla="*/ 932201 w 5705915"/>
              <a:gd name="connsiteY682" fmla="*/ 4362645 h 4984546"/>
              <a:gd name="connsiteX683" fmla="*/ 951910 w 5705915"/>
              <a:gd name="connsiteY683" fmla="*/ 4326099 h 4984546"/>
              <a:gd name="connsiteX684" fmla="*/ 867784 w 5705915"/>
              <a:gd name="connsiteY684" fmla="*/ 4340717 h 4984546"/>
              <a:gd name="connsiteX685" fmla="*/ 847113 w 5705915"/>
              <a:gd name="connsiteY685" fmla="*/ 4335845 h 4984546"/>
              <a:gd name="connsiteX686" fmla="*/ 847113 w 5705915"/>
              <a:gd name="connsiteY686" fmla="*/ 4314892 h 4984546"/>
              <a:gd name="connsiteX687" fmla="*/ 846152 w 5705915"/>
              <a:gd name="connsiteY687" fmla="*/ 4272497 h 4984546"/>
              <a:gd name="connsiteX688" fmla="*/ 853361 w 5705915"/>
              <a:gd name="connsiteY688" fmla="*/ 4234975 h 4984546"/>
              <a:gd name="connsiteX689" fmla="*/ 929797 w 5705915"/>
              <a:gd name="connsiteY689" fmla="*/ 4121437 h 4984546"/>
              <a:gd name="connsiteX690" fmla="*/ 956237 w 5705915"/>
              <a:gd name="connsiteY690" fmla="*/ 4096585 h 4984546"/>
              <a:gd name="connsiteX691" fmla="*/ 951910 w 5705915"/>
              <a:gd name="connsiteY691" fmla="*/ 4074170 h 4984546"/>
              <a:gd name="connsiteX692" fmla="*/ 930278 w 5705915"/>
              <a:gd name="connsiteY692" fmla="*/ 4069297 h 4984546"/>
              <a:gd name="connsiteX693" fmla="*/ 859130 w 5705915"/>
              <a:gd name="connsiteY693" fmla="*/ 4141903 h 4984546"/>
              <a:gd name="connsiteX694" fmla="*/ 839902 w 5705915"/>
              <a:gd name="connsiteY694" fmla="*/ 4114128 h 4984546"/>
              <a:gd name="connsiteX695" fmla="*/ 827884 w 5705915"/>
              <a:gd name="connsiteY695" fmla="*/ 4121437 h 4984546"/>
              <a:gd name="connsiteX696" fmla="*/ 774523 w 5705915"/>
              <a:gd name="connsiteY696" fmla="*/ 4176500 h 4984546"/>
              <a:gd name="connsiteX697" fmla="*/ 764909 w 5705915"/>
              <a:gd name="connsiteY697" fmla="*/ 4210124 h 4984546"/>
              <a:gd name="connsiteX698" fmla="*/ 766352 w 5705915"/>
              <a:gd name="connsiteY698" fmla="*/ 4233027 h 4984546"/>
              <a:gd name="connsiteX699" fmla="*/ 770197 w 5705915"/>
              <a:gd name="connsiteY699" fmla="*/ 4248620 h 4984546"/>
              <a:gd name="connsiteX700" fmla="*/ 765871 w 5705915"/>
              <a:gd name="connsiteY700" fmla="*/ 4272497 h 4984546"/>
              <a:gd name="connsiteX701" fmla="*/ 748084 w 5705915"/>
              <a:gd name="connsiteY701" fmla="*/ 4274934 h 4984546"/>
              <a:gd name="connsiteX702" fmla="*/ 720202 w 5705915"/>
              <a:gd name="connsiteY702" fmla="*/ 4250082 h 4984546"/>
              <a:gd name="connsiteX703" fmla="*/ 723086 w 5705915"/>
              <a:gd name="connsiteY703" fmla="*/ 4195018 h 4984546"/>
              <a:gd name="connsiteX704" fmla="*/ 719722 w 5705915"/>
              <a:gd name="connsiteY704" fmla="*/ 4176014 h 4984546"/>
              <a:gd name="connsiteX705" fmla="*/ 716837 w 5705915"/>
              <a:gd name="connsiteY705" fmla="*/ 4124848 h 4984546"/>
              <a:gd name="connsiteX706" fmla="*/ 716837 w 5705915"/>
              <a:gd name="connsiteY706" fmla="*/ 4119488 h 4984546"/>
              <a:gd name="connsiteX707" fmla="*/ 699050 w 5705915"/>
              <a:gd name="connsiteY707" fmla="*/ 4078555 h 4984546"/>
              <a:gd name="connsiteX708" fmla="*/ 687031 w 5705915"/>
              <a:gd name="connsiteY708" fmla="*/ 4074657 h 4984546"/>
              <a:gd name="connsiteX709" fmla="*/ 634633 w 5705915"/>
              <a:gd name="connsiteY709" fmla="*/ 4083915 h 4984546"/>
              <a:gd name="connsiteX710" fmla="*/ 638960 w 5705915"/>
              <a:gd name="connsiteY710" fmla="*/ 4066373 h 4984546"/>
              <a:gd name="connsiteX711" fmla="*/ 675494 w 5705915"/>
              <a:gd name="connsiteY711" fmla="*/ 4027390 h 4984546"/>
              <a:gd name="connsiteX712" fmla="*/ 750487 w 5705915"/>
              <a:gd name="connsiteY712" fmla="*/ 3956245 h 4984546"/>
              <a:gd name="connsiteX713" fmla="*/ 834133 w 5705915"/>
              <a:gd name="connsiteY713" fmla="*/ 3874868 h 4984546"/>
              <a:gd name="connsiteX714" fmla="*/ 837017 w 5705915"/>
              <a:gd name="connsiteY714" fmla="*/ 3863660 h 4984546"/>
              <a:gd name="connsiteX715" fmla="*/ 825961 w 5705915"/>
              <a:gd name="connsiteY715" fmla="*/ 3858788 h 4984546"/>
              <a:gd name="connsiteX716" fmla="*/ 796636 w 5705915"/>
              <a:gd name="connsiteY716" fmla="*/ 3862687 h 4984546"/>
              <a:gd name="connsiteX717" fmla="*/ 777408 w 5705915"/>
              <a:gd name="connsiteY717" fmla="*/ 3866097 h 4984546"/>
              <a:gd name="connsiteX718" fmla="*/ 770678 w 5705915"/>
              <a:gd name="connsiteY718" fmla="*/ 3857813 h 4984546"/>
              <a:gd name="connsiteX719" fmla="*/ 757698 w 5705915"/>
              <a:gd name="connsiteY719" fmla="*/ 3843682 h 4984546"/>
              <a:gd name="connsiteX720" fmla="*/ 733181 w 5705915"/>
              <a:gd name="connsiteY720" fmla="*/ 3850505 h 4984546"/>
              <a:gd name="connsiteX721" fmla="*/ 708665 w 5705915"/>
              <a:gd name="connsiteY721" fmla="*/ 3877792 h 4984546"/>
              <a:gd name="connsiteX722" fmla="*/ 688955 w 5705915"/>
              <a:gd name="connsiteY722" fmla="*/ 3900207 h 4984546"/>
              <a:gd name="connsiteX723" fmla="*/ 646170 w 5705915"/>
              <a:gd name="connsiteY723" fmla="*/ 3937242 h 4984546"/>
              <a:gd name="connsiteX724" fmla="*/ 615885 w 5705915"/>
              <a:gd name="connsiteY724" fmla="*/ 3984509 h 4984546"/>
              <a:gd name="connsiteX725" fmla="*/ 593772 w 5705915"/>
              <a:gd name="connsiteY725" fmla="*/ 4004000 h 4984546"/>
              <a:gd name="connsiteX726" fmla="*/ 574543 w 5705915"/>
              <a:gd name="connsiteY726" fmla="*/ 3980123 h 4984546"/>
              <a:gd name="connsiteX727" fmla="*/ 587523 w 5705915"/>
              <a:gd name="connsiteY727" fmla="*/ 3958195 h 4984546"/>
              <a:gd name="connsiteX728" fmla="*/ 615885 w 5705915"/>
              <a:gd name="connsiteY728" fmla="*/ 3929932 h 4984546"/>
              <a:gd name="connsiteX729" fmla="*/ 658669 w 5705915"/>
              <a:gd name="connsiteY729" fmla="*/ 3888512 h 4984546"/>
              <a:gd name="connsiteX730" fmla="*/ 672130 w 5705915"/>
              <a:gd name="connsiteY730" fmla="*/ 3874380 h 4984546"/>
              <a:gd name="connsiteX731" fmla="*/ 686551 w 5705915"/>
              <a:gd name="connsiteY731" fmla="*/ 3861712 h 4984546"/>
              <a:gd name="connsiteX732" fmla="*/ 721163 w 5705915"/>
              <a:gd name="connsiteY732" fmla="*/ 3827115 h 4984546"/>
              <a:gd name="connsiteX733" fmla="*/ 723086 w 5705915"/>
              <a:gd name="connsiteY733" fmla="*/ 3792030 h 4984546"/>
              <a:gd name="connsiteX734" fmla="*/ 701454 w 5705915"/>
              <a:gd name="connsiteY734" fmla="*/ 3762305 h 4984546"/>
              <a:gd name="connsiteX735" fmla="*/ 669245 w 5705915"/>
              <a:gd name="connsiteY735" fmla="*/ 3750122 h 4984546"/>
              <a:gd name="connsiteX736" fmla="*/ 664438 w 5705915"/>
              <a:gd name="connsiteY736" fmla="*/ 3707728 h 4984546"/>
              <a:gd name="connsiteX737" fmla="*/ 697128 w 5705915"/>
              <a:gd name="connsiteY737" fmla="*/ 3667770 h 4984546"/>
              <a:gd name="connsiteX738" fmla="*/ 721644 w 5705915"/>
              <a:gd name="connsiteY738" fmla="*/ 3651203 h 4984546"/>
              <a:gd name="connsiteX739" fmla="*/ 777889 w 5705915"/>
              <a:gd name="connsiteY739" fmla="*/ 3624402 h 4984546"/>
              <a:gd name="connsiteX740" fmla="*/ 793272 w 5705915"/>
              <a:gd name="connsiteY740" fmla="*/ 3619041 h 4984546"/>
              <a:gd name="connsiteX741" fmla="*/ 892782 w 5705915"/>
              <a:gd name="connsiteY741" fmla="*/ 3560078 h 4984546"/>
              <a:gd name="connsiteX742" fmla="*/ 945660 w 5705915"/>
              <a:gd name="connsiteY742" fmla="*/ 3526456 h 4984546"/>
              <a:gd name="connsiteX743" fmla="*/ 1067283 w 5705915"/>
              <a:gd name="connsiteY743" fmla="*/ 3445566 h 4984546"/>
              <a:gd name="connsiteX744" fmla="*/ 1122086 w 5705915"/>
              <a:gd name="connsiteY744" fmla="*/ 3392451 h 4984546"/>
              <a:gd name="connsiteX745" fmla="*/ 1128817 w 5705915"/>
              <a:gd name="connsiteY745" fmla="*/ 3374908 h 4984546"/>
              <a:gd name="connsiteX746" fmla="*/ 1060073 w 5705915"/>
              <a:gd name="connsiteY746" fmla="*/ 3388553 h 4984546"/>
              <a:gd name="connsiteX747" fmla="*/ 1040904 w 5705915"/>
              <a:gd name="connsiteY747" fmla="*/ 3404024 h 4984546"/>
              <a:gd name="connsiteX748" fmla="*/ 1017512 w 5705915"/>
              <a:gd name="connsiteY748" fmla="*/ 3406924 h 4984546"/>
              <a:gd name="connsiteX749" fmla="*/ 1038440 w 5705915"/>
              <a:gd name="connsiteY749" fmla="*/ 3388066 h 4984546"/>
              <a:gd name="connsiteX750" fmla="*/ 1081706 w 5705915"/>
              <a:gd name="connsiteY750" fmla="*/ 3352006 h 4984546"/>
              <a:gd name="connsiteX751" fmla="*/ 1147083 w 5705915"/>
              <a:gd name="connsiteY751" fmla="*/ 3290608 h 4984546"/>
              <a:gd name="connsiteX752" fmla="*/ 1193713 w 5705915"/>
              <a:gd name="connsiteY752" fmla="*/ 3234570 h 4984546"/>
              <a:gd name="connsiteX753" fmla="*/ 1227364 w 5705915"/>
              <a:gd name="connsiteY753" fmla="*/ 3193150 h 4984546"/>
              <a:gd name="connsiteX754" fmla="*/ 1240824 w 5705915"/>
              <a:gd name="connsiteY754" fmla="*/ 3164888 h 4984546"/>
              <a:gd name="connsiteX755" fmla="*/ 1223037 w 5705915"/>
              <a:gd name="connsiteY755" fmla="*/ 3164400 h 4984546"/>
              <a:gd name="connsiteX756" fmla="*/ 1128336 w 5705915"/>
              <a:gd name="connsiteY756" fmla="*/ 3236518 h 4984546"/>
              <a:gd name="connsiteX757" fmla="*/ 1089877 w 5705915"/>
              <a:gd name="connsiteY757" fmla="*/ 3277938 h 4984546"/>
              <a:gd name="connsiteX758" fmla="*/ 1074495 w 5705915"/>
              <a:gd name="connsiteY758" fmla="*/ 3289633 h 4984546"/>
              <a:gd name="connsiteX759" fmla="*/ 1024019 w 5705915"/>
              <a:gd name="connsiteY759" fmla="*/ 3327155 h 4984546"/>
              <a:gd name="connsiteX760" fmla="*/ 950949 w 5705915"/>
              <a:gd name="connsiteY760" fmla="*/ 3378320 h 4984546"/>
              <a:gd name="connsiteX761" fmla="*/ 952391 w 5705915"/>
              <a:gd name="connsiteY761" fmla="*/ 3367600 h 4984546"/>
              <a:gd name="connsiteX762" fmla="*/ 1011520 w 5705915"/>
              <a:gd name="connsiteY762" fmla="*/ 3308638 h 4984546"/>
              <a:gd name="connsiteX763" fmla="*/ 1029788 w 5705915"/>
              <a:gd name="connsiteY763" fmla="*/ 3294018 h 4984546"/>
              <a:gd name="connsiteX764" fmla="*/ 1083628 w 5705915"/>
              <a:gd name="connsiteY764" fmla="*/ 3232620 h 4984546"/>
              <a:gd name="connsiteX765" fmla="*/ 1095646 w 5705915"/>
              <a:gd name="connsiteY765" fmla="*/ 3213616 h 4984546"/>
              <a:gd name="connsiteX766" fmla="*/ 1098050 w 5705915"/>
              <a:gd name="connsiteY766" fmla="*/ 3198510 h 4984546"/>
              <a:gd name="connsiteX767" fmla="*/ 1080263 w 5705915"/>
              <a:gd name="connsiteY767" fmla="*/ 3198998 h 4984546"/>
              <a:gd name="connsiteX768" fmla="*/ 1040844 w 5705915"/>
              <a:gd name="connsiteY768" fmla="*/ 3234570 h 4984546"/>
              <a:gd name="connsiteX769" fmla="*/ 1001906 w 5705915"/>
              <a:gd name="connsiteY769" fmla="*/ 3265268 h 4984546"/>
              <a:gd name="connsiteX770" fmla="*/ 972101 w 5705915"/>
              <a:gd name="connsiteY770" fmla="*/ 3286710 h 4984546"/>
              <a:gd name="connsiteX771" fmla="*/ 953833 w 5705915"/>
              <a:gd name="connsiteY771" fmla="*/ 3292558 h 4984546"/>
              <a:gd name="connsiteX772" fmla="*/ 978350 w 5705915"/>
              <a:gd name="connsiteY772" fmla="*/ 3258447 h 4984546"/>
              <a:gd name="connsiteX773" fmla="*/ 996137 w 5705915"/>
              <a:gd name="connsiteY773" fmla="*/ 3225311 h 4984546"/>
              <a:gd name="connsiteX774" fmla="*/ 983638 w 5705915"/>
              <a:gd name="connsiteY774" fmla="*/ 3224336 h 4984546"/>
              <a:gd name="connsiteX775" fmla="*/ 962966 w 5705915"/>
              <a:gd name="connsiteY775" fmla="*/ 3240905 h 4984546"/>
              <a:gd name="connsiteX776" fmla="*/ 917298 w 5705915"/>
              <a:gd name="connsiteY776" fmla="*/ 3273553 h 4984546"/>
              <a:gd name="connsiteX777" fmla="*/ 893742 w 5705915"/>
              <a:gd name="connsiteY777" fmla="*/ 3291583 h 4984546"/>
              <a:gd name="connsiteX778" fmla="*/ 843267 w 5705915"/>
              <a:gd name="connsiteY778" fmla="*/ 3335438 h 4984546"/>
              <a:gd name="connsiteX779" fmla="*/ 752891 w 5705915"/>
              <a:gd name="connsiteY779" fmla="*/ 3413893 h 4984546"/>
              <a:gd name="connsiteX780" fmla="*/ 730778 w 5705915"/>
              <a:gd name="connsiteY780" fmla="*/ 3428023 h 4984546"/>
              <a:gd name="connsiteX781" fmla="*/ 718760 w 5705915"/>
              <a:gd name="connsiteY781" fmla="*/ 3425588 h 4984546"/>
              <a:gd name="connsiteX782" fmla="*/ 715394 w 5705915"/>
              <a:gd name="connsiteY782" fmla="*/ 3410481 h 4984546"/>
              <a:gd name="connsiteX783" fmla="*/ 724048 w 5705915"/>
              <a:gd name="connsiteY783" fmla="*/ 3396838 h 4984546"/>
              <a:gd name="connsiteX784" fmla="*/ 799521 w 5705915"/>
              <a:gd name="connsiteY784" fmla="*/ 3313023 h 4984546"/>
              <a:gd name="connsiteX785" fmla="*/ 825480 w 5705915"/>
              <a:gd name="connsiteY785" fmla="*/ 3278913 h 4984546"/>
              <a:gd name="connsiteX786" fmla="*/ 846632 w 5705915"/>
              <a:gd name="connsiteY786" fmla="*/ 3253086 h 4984546"/>
              <a:gd name="connsiteX787" fmla="*/ 883167 w 5705915"/>
              <a:gd name="connsiteY787" fmla="*/ 3218976 h 4984546"/>
              <a:gd name="connsiteX788" fmla="*/ 903358 w 5705915"/>
              <a:gd name="connsiteY788" fmla="*/ 3177556 h 4984546"/>
              <a:gd name="connsiteX789" fmla="*/ 885090 w 5705915"/>
              <a:gd name="connsiteY789" fmla="*/ 3165374 h 4984546"/>
              <a:gd name="connsiteX790" fmla="*/ 876917 w 5705915"/>
              <a:gd name="connsiteY790" fmla="*/ 3167811 h 4984546"/>
              <a:gd name="connsiteX791" fmla="*/ 747122 w 5705915"/>
              <a:gd name="connsiteY791" fmla="*/ 3277938 h 4984546"/>
              <a:gd name="connsiteX792" fmla="*/ 733662 w 5705915"/>
              <a:gd name="connsiteY792" fmla="*/ 3287683 h 4984546"/>
              <a:gd name="connsiteX793" fmla="*/ 699050 w 5705915"/>
              <a:gd name="connsiteY793" fmla="*/ 3277451 h 4984546"/>
              <a:gd name="connsiteX794" fmla="*/ 763948 w 5705915"/>
              <a:gd name="connsiteY794" fmla="*/ 3173658 h 4984546"/>
              <a:gd name="connsiteX795" fmla="*/ 752410 w 5705915"/>
              <a:gd name="connsiteY795" fmla="*/ 3173658 h 4984546"/>
              <a:gd name="connsiteX796" fmla="*/ 682705 w 5705915"/>
              <a:gd name="connsiteY796" fmla="*/ 3218001 h 4984546"/>
              <a:gd name="connsiteX797" fmla="*/ 645473 w 5705915"/>
              <a:gd name="connsiteY797" fmla="*/ 3243006 h 4984546"/>
              <a:gd name="connsiteX798" fmla="*/ 655244 w 5705915"/>
              <a:gd name="connsiteY798" fmla="*/ 3225799 h 4984546"/>
              <a:gd name="connsiteX799" fmla="*/ 671168 w 5705915"/>
              <a:gd name="connsiteY799" fmla="*/ 3211668 h 4984546"/>
              <a:gd name="connsiteX800" fmla="*/ 727893 w 5705915"/>
              <a:gd name="connsiteY800" fmla="*/ 3138573 h 4984546"/>
              <a:gd name="connsiteX801" fmla="*/ 747603 w 5705915"/>
              <a:gd name="connsiteY801" fmla="*/ 3112748 h 4984546"/>
              <a:gd name="connsiteX802" fmla="*/ 772600 w 5705915"/>
              <a:gd name="connsiteY802" fmla="*/ 3057683 h 4984546"/>
              <a:gd name="connsiteX803" fmla="*/ 775004 w 5705915"/>
              <a:gd name="connsiteY803" fmla="*/ 3028446 h 4984546"/>
              <a:gd name="connsiteX804" fmla="*/ 724529 w 5705915"/>
              <a:gd name="connsiteY804" fmla="*/ 3017238 h 4984546"/>
              <a:gd name="connsiteX805" fmla="*/ 667803 w 5705915"/>
              <a:gd name="connsiteY805" fmla="*/ 3033318 h 4984546"/>
              <a:gd name="connsiteX806" fmla="*/ 639922 w 5705915"/>
              <a:gd name="connsiteY806" fmla="*/ 3043553 h 4984546"/>
              <a:gd name="connsiteX807" fmla="*/ 593772 w 5705915"/>
              <a:gd name="connsiteY807" fmla="*/ 3039653 h 4984546"/>
              <a:gd name="connsiteX808" fmla="*/ 568774 w 5705915"/>
              <a:gd name="connsiteY808" fmla="*/ 3018213 h 4984546"/>
              <a:gd name="connsiteX809" fmla="*/ 541373 w 5705915"/>
              <a:gd name="connsiteY809" fmla="*/ 2991899 h 4984546"/>
              <a:gd name="connsiteX810" fmla="*/ 520702 w 5705915"/>
              <a:gd name="connsiteY810" fmla="*/ 3002133 h 4984546"/>
              <a:gd name="connsiteX811" fmla="*/ 502554 w 5705915"/>
              <a:gd name="connsiteY811" fmla="*/ 3009807 h 4984546"/>
              <a:gd name="connsiteX812" fmla="*/ 483964 w 5705915"/>
              <a:gd name="connsiteY812" fmla="*/ 3006566 h 4984546"/>
              <a:gd name="connsiteX813" fmla="*/ 491858 w 5705915"/>
              <a:gd name="connsiteY813" fmla="*/ 2980204 h 4984546"/>
              <a:gd name="connsiteX814" fmla="*/ 474071 w 5705915"/>
              <a:gd name="connsiteY814" fmla="*/ 2932938 h 4984546"/>
              <a:gd name="connsiteX815" fmla="*/ 464457 w 5705915"/>
              <a:gd name="connsiteY815" fmla="*/ 2908573 h 4984546"/>
              <a:gd name="connsiteX816" fmla="*/ 469745 w 5705915"/>
              <a:gd name="connsiteY816" fmla="*/ 2868128 h 4984546"/>
              <a:gd name="connsiteX817" fmla="*/ 483206 w 5705915"/>
              <a:gd name="connsiteY817" fmla="*/ 2841814 h 4984546"/>
              <a:gd name="connsiteX818" fmla="*/ 467341 w 5705915"/>
              <a:gd name="connsiteY818" fmla="*/ 2818424 h 4984546"/>
              <a:gd name="connsiteX819" fmla="*/ 442344 w 5705915"/>
              <a:gd name="connsiteY819" fmla="*/ 2825733 h 4984546"/>
              <a:gd name="connsiteX820" fmla="*/ 404847 w 5705915"/>
              <a:gd name="connsiteY820" fmla="*/ 2847661 h 4984546"/>
              <a:gd name="connsiteX821" fmla="*/ 361102 w 5705915"/>
              <a:gd name="connsiteY821" fmla="*/ 2861306 h 4984546"/>
              <a:gd name="connsiteX822" fmla="*/ 326490 w 5705915"/>
              <a:gd name="connsiteY822" fmla="*/ 2848636 h 4984546"/>
              <a:gd name="connsiteX823" fmla="*/ 299089 w 5705915"/>
              <a:gd name="connsiteY823" fmla="*/ 2835966 h 4984546"/>
              <a:gd name="connsiteX824" fmla="*/ 319279 w 5705915"/>
              <a:gd name="connsiteY824" fmla="*/ 2796496 h 4984546"/>
              <a:gd name="connsiteX825" fmla="*/ 340431 w 5705915"/>
              <a:gd name="connsiteY825" fmla="*/ 2746793 h 4984546"/>
              <a:gd name="connsiteX826" fmla="*/ 313029 w 5705915"/>
              <a:gd name="connsiteY826" fmla="*/ 2727788 h 4984546"/>
              <a:gd name="connsiteX827" fmla="*/ 262073 w 5705915"/>
              <a:gd name="connsiteY827" fmla="*/ 2753126 h 4984546"/>
              <a:gd name="connsiteX828" fmla="*/ 281783 w 5705915"/>
              <a:gd name="connsiteY828" fmla="*/ 2724864 h 4984546"/>
              <a:gd name="connsiteX829" fmla="*/ 282264 w 5705915"/>
              <a:gd name="connsiteY829" fmla="*/ 2719991 h 4984546"/>
              <a:gd name="connsiteX830" fmla="*/ 250535 w 5705915"/>
              <a:gd name="connsiteY830" fmla="*/ 2692216 h 4984546"/>
              <a:gd name="connsiteX831" fmla="*/ 237076 w 5705915"/>
              <a:gd name="connsiteY831" fmla="*/ 2693191 h 4984546"/>
              <a:gd name="connsiteX832" fmla="*/ 216885 w 5705915"/>
              <a:gd name="connsiteY832" fmla="*/ 2696601 h 4984546"/>
              <a:gd name="connsiteX833" fmla="*/ 208233 w 5705915"/>
              <a:gd name="connsiteY833" fmla="*/ 2669801 h 4984546"/>
              <a:gd name="connsiteX834" fmla="*/ 209674 w 5705915"/>
              <a:gd name="connsiteY834" fmla="*/ 2643974 h 4984546"/>
              <a:gd name="connsiteX835" fmla="*/ 216404 w 5705915"/>
              <a:gd name="connsiteY835" fmla="*/ 2614736 h 4984546"/>
              <a:gd name="connsiteX836" fmla="*/ 220730 w 5705915"/>
              <a:gd name="connsiteY836" fmla="*/ 2599144 h 4984546"/>
              <a:gd name="connsiteX837" fmla="*/ 243805 w 5705915"/>
              <a:gd name="connsiteY837" fmla="*/ 2566008 h 4984546"/>
              <a:gd name="connsiteX838" fmla="*/ 291397 w 5705915"/>
              <a:gd name="connsiteY838" fmla="*/ 2525076 h 4984546"/>
              <a:gd name="connsiteX839" fmla="*/ 291523 w 5705915"/>
              <a:gd name="connsiteY839" fmla="*/ 2525153 h 4984546"/>
              <a:gd name="connsiteX840" fmla="*/ 290916 w 5705915"/>
              <a:gd name="connsiteY840" fmla="*/ 2525563 h 4984546"/>
              <a:gd name="connsiteX841" fmla="*/ 293801 w 5705915"/>
              <a:gd name="connsiteY841" fmla="*/ 2526538 h 4984546"/>
              <a:gd name="connsiteX842" fmla="*/ 291523 w 5705915"/>
              <a:gd name="connsiteY842" fmla="*/ 2525153 h 4984546"/>
              <a:gd name="connsiteX843" fmla="*/ 334182 w 5705915"/>
              <a:gd name="connsiteY843" fmla="*/ 2496326 h 4984546"/>
              <a:gd name="connsiteX844" fmla="*/ 376965 w 5705915"/>
              <a:gd name="connsiteY844" fmla="*/ 2462216 h 4984546"/>
              <a:gd name="connsiteX845" fmla="*/ 399079 w 5705915"/>
              <a:gd name="connsiteY845" fmla="*/ 2430054 h 4984546"/>
              <a:gd name="connsiteX846" fmla="*/ 426962 w 5705915"/>
              <a:gd name="connsiteY846" fmla="*/ 2403741 h 4984546"/>
              <a:gd name="connsiteX847" fmla="*/ 445709 w 5705915"/>
              <a:gd name="connsiteY847" fmla="*/ 2392046 h 4984546"/>
              <a:gd name="connsiteX848" fmla="*/ 475033 w 5705915"/>
              <a:gd name="connsiteY848" fmla="*/ 2377914 h 4984546"/>
              <a:gd name="connsiteX849" fmla="*/ 484167 w 5705915"/>
              <a:gd name="connsiteY849" fmla="*/ 2374504 h 4984546"/>
              <a:gd name="connsiteX850" fmla="*/ 563006 w 5705915"/>
              <a:gd name="connsiteY850" fmla="*/ 2326261 h 4984546"/>
              <a:gd name="connsiteX851" fmla="*/ 583195 w 5705915"/>
              <a:gd name="connsiteY851" fmla="*/ 2316516 h 4984546"/>
              <a:gd name="connsiteX852" fmla="*/ 592330 w 5705915"/>
              <a:gd name="connsiteY852" fmla="*/ 2312617 h 4984546"/>
              <a:gd name="connsiteX853" fmla="*/ 719241 w 5705915"/>
              <a:gd name="connsiteY853" fmla="*/ 2223444 h 4984546"/>
              <a:gd name="connsiteX854" fmla="*/ 735104 w 5705915"/>
              <a:gd name="connsiteY854" fmla="*/ 2211261 h 4984546"/>
              <a:gd name="connsiteX855" fmla="*/ 766352 w 5705915"/>
              <a:gd name="connsiteY855" fmla="*/ 2182511 h 4984546"/>
              <a:gd name="connsiteX856" fmla="*/ 802405 w 5705915"/>
              <a:gd name="connsiteY856" fmla="*/ 2155222 h 4984546"/>
              <a:gd name="connsiteX857" fmla="*/ 835095 w 5705915"/>
              <a:gd name="connsiteY857" fmla="*/ 2134269 h 4984546"/>
              <a:gd name="connsiteX858" fmla="*/ 889897 w 5705915"/>
              <a:gd name="connsiteY858" fmla="*/ 2090900 h 4984546"/>
              <a:gd name="connsiteX859" fmla="*/ 911529 w 5705915"/>
              <a:gd name="connsiteY859" fmla="*/ 2056302 h 4984546"/>
              <a:gd name="connsiteX860" fmla="*/ 895665 w 5705915"/>
              <a:gd name="connsiteY860" fmla="*/ 2054841 h 4984546"/>
              <a:gd name="connsiteX861" fmla="*/ 838460 w 5705915"/>
              <a:gd name="connsiteY861" fmla="*/ 2088952 h 4984546"/>
              <a:gd name="connsiteX862" fmla="*/ 791829 w 5705915"/>
              <a:gd name="connsiteY862" fmla="*/ 2120138 h 4984546"/>
              <a:gd name="connsiteX863" fmla="*/ 764909 w 5705915"/>
              <a:gd name="connsiteY863" fmla="*/ 2129884 h 4984546"/>
              <a:gd name="connsiteX864" fmla="*/ 731259 w 5705915"/>
              <a:gd name="connsiteY864" fmla="*/ 2140604 h 4984546"/>
              <a:gd name="connsiteX865" fmla="*/ 708665 w 5705915"/>
              <a:gd name="connsiteY865" fmla="*/ 2154249 h 4984546"/>
              <a:gd name="connsiteX866" fmla="*/ 692800 w 5705915"/>
              <a:gd name="connsiteY866" fmla="*/ 2156197 h 4984546"/>
              <a:gd name="connsiteX867" fmla="*/ 672130 w 5705915"/>
              <a:gd name="connsiteY867" fmla="*/ 2167405 h 4984546"/>
              <a:gd name="connsiteX868" fmla="*/ 635594 w 5705915"/>
              <a:gd name="connsiteY868" fmla="*/ 2199079 h 4984546"/>
              <a:gd name="connsiteX869" fmla="*/ 577907 w 5705915"/>
              <a:gd name="connsiteY869" fmla="*/ 2215647 h 4984546"/>
              <a:gd name="connsiteX870" fmla="*/ 569255 w 5705915"/>
              <a:gd name="connsiteY870" fmla="*/ 2220519 h 4984546"/>
              <a:gd name="connsiteX871" fmla="*/ 449555 w 5705915"/>
              <a:gd name="connsiteY871" fmla="*/ 2310181 h 4984546"/>
              <a:gd name="connsiteX872" fmla="*/ 434652 w 5705915"/>
              <a:gd name="connsiteY872" fmla="*/ 2316516 h 4984546"/>
              <a:gd name="connsiteX873" fmla="*/ 342353 w 5705915"/>
              <a:gd name="connsiteY873" fmla="*/ 2363296 h 4984546"/>
              <a:gd name="connsiteX874" fmla="*/ 331778 w 5705915"/>
              <a:gd name="connsiteY874" fmla="*/ 2370604 h 4984546"/>
              <a:gd name="connsiteX875" fmla="*/ 285147 w 5705915"/>
              <a:gd name="connsiteY875" fmla="*/ 2394969 h 4984546"/>
              <a:gd name="connsiteX876" fmla="*/ 219289 w 5705915"/>
              <a:gd name="connsiteY876" fmla="*/ 2440287 h 4984546"/>
              <a:gd name="connsiteX877" fmla="*/ 180830 w 5705915"/>
              <a:gd name="connsiteY877" fmla="*/ 2476346 h 4984546"/>
              <a:gd name="connsiteX878" fmla="*/ 168331 w 5705915"/>
              <a:gd name="connsiteY878" fmla="*/ 2484631 h 4984546"/>
              <a:gd name="connsiteX879" fmla="*/ 157756 w 5705915"/>
              <a:gd name="connsiteY879" fmla="*/ 2468549 h 4984546"/>
              <a:gd name="connsiteX880" fmla="*/ 122182 w 5705915"/>
              <a:gd name="connsiteY880" fmla="*/ 2441749 h 4984546"/>
              <a:gd name="connsiteX881" fmla="*/ 114972 w 5705915"/>
              <a:gd name="connsiteY881" fmla="*/ 2420309 h 4984546"/>
              <a:gd name="connsiteX882" fmla="*/ 190446 w 5705915"/>
              <a:gd name="connsiteY882" fmla="*/ 2347702 h 4984546"/>
              <a:gd name="connsiteX883" fmla="*/ 266880 w 5705915"/>
              <a:gd name="connsiteY883" fmla="*/ 2296049 h 4984546"/>
              <a:gd name="connsiteX884" fmla="*/ 312067 w 5705915"/>
              <a:gd name="connsiteY884" fmla="*/ 2268761 h 4984546"/>
              <a:gd name="connsiteX885" fmla="*/ 327452 w 5705915"/>
              <a:gd name="connsiteY885" fmla="*/ 2262914 h 4984546"/>
              <a:gd name="connsiteX886" fmla="*/ 345238 w 5705915"/>
              <a:gd name="connsiteY886" fmla="*/ 2255604 h 4984546"/>
              <a:gd name="connsiteX887" fmla="*/ 404847 w 5705915"/>
              <a:gd name="connsiteY887" fmla="*/ 2220519 h 4984546"/>
              <a:gd name="connsiteX888" fmla="*/ 426962 w 5705915"/>
              <a:gd name="connsiteY888" fmla="*/ 2206388 h 4984546"/>
              <a:gd name="connsiteX889" fmla="*/ 480321 w 5705915"/>
              <a:gd name="connsiteY889" fmla="*/ 2173252 h 4984546"/>
              <a:gd name="connsiteX890" fmla="*/ 514452 w 5705915"/>
              <a:gd name="connsiteY890" fmla="*/ 2153274 h 4984546"/>
              <a:gd name="connsiteX891" fmla="*/ 525028 w 5705915"/>
              <a:gd name="connsiteY891" fmla="*/ 2145477 h 4984546"/>
              <a:gd name="connsiteX892" fmla="*/ 610117 w 5705915"/>
              <a:gd name="connsiteY892" fmla="*/ 2097235 h 4984546"/>
              <a:gd name="connsiteX893" fmla="*/ 650497 w 5705915"/>
              <a:gd name="connsiteY893" fmla="*/ 2068485 h 4984546"/>
              <a:gd name="connsiteX894" fmla="*/ 727412 w 5705915"/>
              <a:gd name="connsiteY894" fmla="*/ 2017319 h 4984546"/>
              <a:gd name="connsiteX895" fmla="*/ 827403 w 5705915"/>
              <a:gd name="connsiteY895" fmla="*/ 1952997 h 4984546"/>
              <a:gd name="connsiteX896" fmla="*/ 845671 w 5705915"/>
              <a:gd name="connsiteY896" fmla="*/ 1938866 h 4984546"/>
              <a:gd name="connsiteX897" fmla="*/ 931720 w 5705915"/>
              <a:gd name="connsiteY897" fmla="*/ 1876980 h 4984546"/>
              <a:gd name="connsiteX898" fmla="*/ 962006 w 5705915"/>
              <a:gd name="connsiteY898" fmla="*/ 1835074 h 4984546"/>
              <a:gd name="connsiteX899" fmla="*/ 958159 w 5705915"/>
              <a:gd name="connsiteY899" fmla="*/ 1819967 h 4984546"/>
              <a:gd name="connsiteX900" fmla="*/ 941815 w 5705915"/>
              <a:gd name="connsiteY900" fmla="*/ 1806322 h 4984546"/>
              <a:gd name="connsiteX901" fmla="*/ 752891 w 5705915"/>
              <a:gd name="connsiteY901" fmla="*/ 1914014 h 4984546"/>
              <a:gd name="connsiteX902" fmla="*/ 730297 w 5705915"/>
              <a:gd name="connsiteY902" fmla="*/ 1927659 h 4984546"/>
              <a:gd name="connsiteX903" fmla="*/ 662516 w 5705915"/>
              <a:gd name="connsiteY903" fmla="*/ 1969565 h 4984546"/>
              <a:gd name="connsiteX904" fmla="*/ 595694 w 5705915"/>
              <a:gd name="connsiteY904" fmla="*/ 2012934 h 4984546"/>
              <a:gd name="connsiteX905" fmla="*/ 575505 w 5705915"/>
              <a:gd name="connsiteY905" fmla="*/ 2024629 h 4984546"/>
              <a:gd name="connsiteX906" fmla="*/ 439459 w 5705915"/>
              <a:gd name="connsiteY906" fmla="*/ 2101134 h 4984546"/>
              <a:gd name="connsiteX907" fmla="*/ 382253 w 5705915"/>
              <a:gd name="connsiteY907" fmla="*/ 2134757 h 4984546"/>
              <a:gd name="connsiteX908" fmla="*/ 315914 w 5705915"/>
              <a:gd name="connsiteY908" fmla="*/ 2179099 h 4984546"/>
              <a:gd name="connsiteX909" fmla="*/ 247652 w 5705915"/>
              <a:gd name="connsiteY909" fmla="*/ 2226367 h 4984546"/>
              <a:gd name="connsiteX910" fmla="*/ 207752 w 5705915"/>
              <a:gd name="connsiteY910" fmla="*/ 2255604 h 4984546"/>
              <a:gd name="connsiteX911" fmla="*/ 160641 w 5705915"/>
              <a:gd name="connsiteY911" fmla="*/ 2230264 h 4984546"/>
              <a:gd name="connsiteX912" fmla="*/ 139009 w 5705915"/>
              <a:gd name="connsiteY912" fmla="*/ 2236112 h 4984546"/>
              <a:gd name="connsiteX913" fmla="*/ 71226 w 5705915"/>
              <a:gd name="connsiteY913" fmla="*/ 2277044 h 4984546"/>
              <a:gd name="connsiteX914" fmla="*/ 42863 w 5705915"/>
              <a:gd name="connsiteY914" fmla="*/ 2309206 h 4984546"/>
              <a:gd name="connsiteX915" fmla="*/ 22673 w 5705915"/>
              <a:gd name="connsiteY915" fmla="*/ 2338931 h 4984546"/>
              <a:gd name="connsiteX916" fmla="*/ 9694 w 5705915"/>
              <a:gd name="connsiteY916" fmla="*/ 2291177 h 4984546"/>
              <a:gd name="connsiteX917" fmla="*/ 23154 w 5705915"/>
              <a:gd name="connsiteY917" fmla="*/ 2276558 h 4984546"/>
              <a:gd name="connsiteX918" fmla="*/ 40460 w 5705915"/>
              <a:gd name="connsiteY918" fmla="*/ 2262914 h 4984546"/>
              <a:gd name="connsiteX919" fmla="*/ 71226 w 5705915"/>
              <a:gd name="connsiteY919" fmla="*/ 2244397 h 4984546"/>
              <a:gd name="connsiteX920" fmla="*/ 100550 w 5705915"/>
              <a:gd name="connsiteY920" fmla="*/ 2223931 h 4984546"/>
              <a:gd name="connsiteX921" fmla="*/ 121703 w 5705915"/>
              <a:gd name="connsiteY921" fmla="*/ 2203464 h 4984546"/>
              <a:gd name="connsiteX922" fmla="*/ 145257 w 5705915"/>
              <a:gd name="connsiteY922" fmla="*/ 2186409 h 4984546"/>
              <a:gd name="connsiteX923" fmla="*/ 156315 w 5705915"/>
              <a:gd name="connsiteY923" fmla="*/ 2180074 h 4984546"/>
              <a:gd name="connsiteX924" fmla="*/ 197175 w 5705915"/>
              <a:gd name="connsiteY924" fmla="*/ 2152299 h 4984546"/>
              <a:gd name="connsiteX925" fmla="*/ 261111 w 5705915"/>
              <a:gd name="connsiteY925" fmla="*/ 2106981 h 4984546"/>
              <a:gd name="connsiteX926" fmla="*/ 288993 w 5705915"/>
              <a:gd name="connsiteY926" fmla="*/ 2065561 h 4984546"/>
              <a:gd name="connsiteX927" fmla="*/ 297647 w 5705915"/>
              <a:gd name="connsiteY927" fmla="*/ 2053379 h 4984546"/>
              <a:gd name="connsiteX928" fmla="*/ 362544 w 5705915"/>
              <a:gd name="connsiteY928" fmla="*/ 2030964 h 4984546"/>
              <a:gd name="connsiteX929" fmla="*/ 388022 w 5705915"/>
              <a:gd name="connsiteY929" fmla="*/ 2025117 h 4984546"/>
              <a:gd name="connsiteX930" fmla="*/ 435614 w 5705915"/>
              <a:gd name="connsiteY930" fmla="*/ 2002214 h 4984546"/>
              <a:gd name="connsiteX931" fmla="*/ 503395 w 5705915"/>
              <a:gd name="connsiteY931" fmla="*/ 1961769 h 4984546"/>
              <a:gd name="connsiteX932" fmla="*/ 544738 w 5705915"/>
              <a:gd name="connsiteY932" fmla="*/ 1934967 h 4984546"/>
              <a:gd name="connsiteX933" fmla="*/ 588004 w 5705915"/>
              <a:gd name="connsiteY933" fmla="*/ 1910604 h 4984546"/>
              <a:gd name="connsiteX934" fmla="*/ 625019 w 5705915"/>
              <a:gd name="connsiteY934" fmla="*/ 1878442 h 4984546"/>
              <a:gd name="connsiteX935" fmla="*/ 630787 w 5705915"/>
              <a:gd name="connsiteY935" fmla="*/ 1858950 h 4984546"/>
              <a:gd name="connsiteX936" fmla="*/ 565408 w 5705915"/>
              <a:gd name="connsiteY936" fmla="*/ 1878929 h 4984546"/>
              <a:gd name="connsiteX937" fmla="*/ 555554 w 5705915"/>
              <a:gd name="connsiteY937" fmla="*/ 1884594 h 4984546"/>
              <a:gd name="connsiteX938" fmla="*/ 544530 w 5705915"/>
              <a:gd name="connsiteY938" fmla="*/ 1886199 h 4984546"/>
              <a:gd name="connsiteX939" fmla="*/ 543776 w 5705915"/>
              <a:gd name="connsiteY939" fmla="*/ 1884289 h 4984546"/>
              <a:gd name="connsiteX940" fmla="*/ 544257 w 5705915"/>
              <a:gd name="connsiteY940" fmla="*/ 1886239 h 4984546"/>
              <a:gd name="connsiteX941" fmla="*/ 544530 w 5705915"/>
              <a:gd name="connsiteY941" fmla="*/ 1886199 h 4984546"/>
              <a:gd name="connsiteX942" fmla="*/ 544738 w 5705915"/>
              <a:gd name="connsiteY942" fmla="*/ 1886726 h 4984546"/>
              <a:gd name="connsiteX943" fmla="*/ 531223 w 5705915"/>
              <a:gd name="connsiteY943" fmla="*/ 1892206 h 4984546"/>
              <a:gd name="connsiteX944" fmla="*/ 530317 w 5705915"/>
              <a:gd name="connsiteY944" fmla="*/ 1869671 h 4984546"/>
              <a:gd name="connsiteX945" fmla="*/ 571658 w 5705915"/>
              <a:gd name="connsiteY945" fmla="*/ 1839459 h 4984546"/>
              <a:gd name="connsiteX946" fmla="*/ 608674 w 5705915"/>
              <a:gd name="connsiteY946" fmla="*/ 1821429 h 4984546"/>
              <a:gd name="connsiteX947" fmla="*/ 656266 w 5705915"/>
              <a:gd name="connsiteY947" fmla="*/ 1787319 h 4984546"/>
              <a:gd name="connsiteX948" fmla="*/ 710587 w 5705915"/>
              <a:gd name="connsiteY948" fmla="*/ 1765391 h 4984546"/>
              <a:gd name="connsiteX949" fmla="*/ 753853 w 5705915"/>
              <a:gd name="connsiteY949" fmla="*/ 1735179 h 4984546"/>
              <a:gd name="connsiteX950" fmla="*/ 770197 w 5705915"/>
              <a:gd name="connsiteY950" fmla="*/ 1724459 h 4984546"/>
              <a:gd name="connsiteX951" fmla="*/ 804328 w 5705915"/>
              <a:gd name="connsiteY951" fmla="*/ 1685962 h 4984546"/>
              <a:gd name="connsiteX952" fmla="*/ 793272 w 5705915"/>
              <a:gd name="connsiteY952" fmla="*/ 1666959 h 4984546"/>
              <a:gd name="connsiteX953" fmla="*/ 819230 w 5705915"/>
              <a:gd name="connsiteY953" fmla="*/ 1638695 h 4984546"/>
              <a:gd name="connsiteX954" fmla="*/ 835095 w 5705915"/>
              <a:gd name="connsiteY954" fmla="*/ 1627000 h 4984546"/>
              <a:gd name="connsiteX955" fmla="*/ 841345 w 5705915"/>
              <a:gd name="connsiteY955" fmla="*/ 1600687 h 4984546"/>
              <a:gd name="connsiteX956" fmla="*/ 786061 w 5705915"/>
              <a:gd name="connsiteY956" fmla="*/ 1624564 h 4984546"/>
              <a:gd name="connsiteX957" fmla="*/ 755775 w 5705915"/>
              <a:gd name="connsiteY957" fmla="*/ 1635772 h 4984546"/>
              <a:gd name="connsiteX958" fmla="*/ 768274 w 5705915"/>
              <a:gd name="connsiteY958" fmla="*/ 1613357 h 4984546"/>
              <a:gd name="connsiteX959" fmla="*/ 740392 w 5705915"/>
              <a:gd name="connsiteY959" fmla="*/ 1615305 h 4984546"/>
              <a:gd name="connsiteX960" fmla="*/ 751449 w 5705915"/>
              <a:gd name="connsiteY960" fmla="*/ 1593377 h 4984546"/>
              <a:gd name="connsiteX961" fmla="*/ 789906 w 5705915"/>
              <a:gd name="connsiteY961" fmla="*/ 1576322 h 4984546"/>
              <a:gd name="connsiteX962" fmla="*/ 771640 w 5705915"/>
              <a:gd name="connsiteY962" fmla="*/ 1565114 h 4984546"/>
              <a:gd name="connsiteX963" fmla="*/ 761543 w 5705915"/>
              <a:gd name="connsiteY963" fmla="*/ 1545622 h 4984546"/>
              <a:gd name="connsiteX964" fmla="*/ 784137 w 5705915"/>
              <a:gd name="connsiteY964" fmla="*/ 1535877 h 4984546"/>
              <a:gd name="connsiteX965" fmla="*/ 814423 w 5705915"/>
              <a:gd name="connsiteY965" fmla="*/ 1523695 h 4984546"/>
              <a:gd name="connsiteX966" fmla="*/ 869707 w 5705915"/>
              <a:gd name="connsiteY966" fmla="*/ 1484712 h 4984546"/>
              <a:gd name="connsiteX967" fmla="*/ 861053 w 5705915"/>
              <a:gd name="connsiteY967" fmla="*/ 1464245 h 4984546"/>
              <a:gd name="connsiteX968" fmla="*/ 886532 w 5705915"/>
              <a:gd name="connsiteY968" fmla="*/ 1451577 h 4984546"/>
              <a:gd name="connsiteX969" fmla="*/ 895185 w 5705915"/>
              <a:gd name="connsiteY969" fmla="*/ 1447190 h 4984546"/>
              <a:gd name="connsiteX970" fmla="*/ 937008 w 5705915"/>
              <a:gd name="connsiteY970" fmla="*/ 1417466 h 4984546"/>
              <a:gd name="connsiteX971" fmla="*/ 944219 w 5705915"/>
              <a:gd name="connsiteY971" fmla="*/ 1406745 h 4984546"/>
              <a:gd name="connsiteX972" fmla="*/ 1031230 w 5705915"/>
              <a:gd name="connsiteY972" fmla="*/ 1395537 h 4984546"/>
              <a:gd name="connsiteX973" fmla="*/ 1046613 w 5705915"/>
              <a:gd name="connsiteY973" fmla="*/ 1399924 h 4984546"/>
              <a:gd name="connsiteX974" fmla="*/ 1109107 w 5705915"/>
              <a:gd name="connsiteY974" fmla="*/ 1391639 h 4984546"/>
              <a:gd name="connsiteX975" fmla="*/ 1175927 w 5705915"/>
              <a:gd name="connsiteY975" fmla="*/ 1365325 h 4984546"/>
              <a:gd name="connsiteX976" fmla="*/ 1213423 w 5705915"/>
              <a:gd name="connsiteY976" fmla="*/ 1346322 h 4984546"/>
              <a:gd name="connsiteX977" fmla="*/ 1230249 w 5705915"/>
              <a:gd name="connsiteY977" fmla="*/ 1349732 h 4984546"/>
              <a:gd name="connsiteX978" fmla="*/ 1286012 w 5705915"/>
              <a:gd name="connsiteY978" fmla="*/ 1306852 h 4984546"/>
              <a:gd name="connsiteX979" fmla="*/ 1324471 w 5705915"/>
              <a:gd name="connsiteY979" fmla="*/ 1296617 h 4984546"/>
              <a:gd name="connsiteX980" fmla="*/ 1400424 w 5705915"/>
              <a:gd name="connsiteY980" fmla="*/ 1264457 h 4984546"/>
              <a:gd name="connsiteX981" fmla="*/ 1506664 w 5705915"/>
              <a:gd name="connsiteY981" fmla="*/ 1210855 h 4984546"/>
              <a:gd name="connsiteX982" fmla="*/ 1571562 w 5705915"/>
              <a:gd name="connsiteY982" fmla="*/ 1171872 h 4984546"/>
              <a:gd name="connsiteX983" fmla="*/ 1610981 w 5705915"/>
              <a:gd name="connsiteY983" fmla="*/ 1151406 h 4984546"/>
              <a:gd name="connsiteX984" fmla="*/ 1651643 w 5705915"/>
              <a:gd name="connsiteY984" fmla="*/ 1138760 h 4984546"/>
              <a:gd name="connsiteX985" fmla="*/ 1645233 w 5705915"/>
              <a:gd name="connsiteY985" fmla="*/ 1152745 h 4984546"/>
              <a:gd name="connsiteX986" fmla="*/ 1631652 w 5705915"/>
              <a:gd name="connsiteY986" fmla="*/ 1161639 h 4984546"/>
              <a:gd name="connsiteX987" fmla="*/ 1550891 w 5705915"/>
              <a:gd name="connsiteY987" fmla="*/ 1206957 h 4984546"/>
              <a:gd name="connsiteX988" fmla="*/ 1514837 w 5705915"/>
              <a:gd name="connsiteY988" fmla="*/ 1230347 h 4984546"/>
              <a:gd name="connsiteX989" fmla="*/ 1453785 w 5705915"/>
              <a:gd name="connsiteY989" fmla="*/ 1262995 h 4984546"/>
              <a:gd name="connsiteX990" fmla="*/ 1357160 w 5705915"/>
              <a:gd name="connsiteY990" fmla="*/ 1320982 h 4984546"/>
              <a:gd name="connsiteX991" fmla="*/ 1350429 w 5705915"/>
              <a:gd name="connsiteY991" fmla="*/ 1328292 h 4984546"/>
              <a:gd name="connsiteX992" fmla="*/ 1361005 w 5705915"/>
              <a:gd name="connsiteY992" fmla="*/ 1338037 h 4984546"/>
              <a:gd name="connsiteX993" fmla="*/ 1398983 w 5705915"/>
              <a:gd name="connsiteY993" fmla="*/ 1331215 h 4984546"/>
              <a:gd name="connsiteX994" fmla="*/ 1401867 w 5705915"/>
              <a:gd name="connsiteY994" fmla="*/ 1329754 h 4984546"/>
              <a:gd name="connsiteX995" fmla="*/ 1470610 w 5705915"/>
              <a:gd name="connsiteY995" fmla="*/ 1300517 h 4984546"/>
              <a:gd name="connsiteX996" fmla="*/ 1567716 w 5705915"/>
              <a:gd name="connsiteY996" fmla="*/ 1243990 h 4984546"/>
              <a:gd name="connsiteX997" fmla="*/ 1582619 w 5705915"/>
              <a:gd name="connsiteY997" fmla="*/ 1236682 h 4984546"/>
              <a:gd name="connsiteX998" fmla="*/ 1669630 w 5705915"/>
              <a:gd name="connsiteY998" fmla="*/ 1177232 h 4984546"/>
              <a:gd name="connsiteX999" fmla="*/ 1701357 w 5705915"/>
              <a:gd name="connsiteY999" fmla="*/ 1148482 h 4984546"/>
              <a:gd name="connsiteX1000" fmla="*/ 1719024 w 5705915"/>
              <a:gd name="connsiteY1000" fmla="*/ 1128808 h 4984546"/>
              <a:gd name="connsiteX1001" fmla="*/ 1726995 w 5705915"/>
              <a:gd name="connsiteY1001" fmla="*/ 1104630 h 4984546"/>
              <a:gd name="connsiteX1002" fmla="*/ 1742219 w 5705915"/>
              <a:gd name="connsiteY1002" fmla="*/ 1105113 h 4984546"/>
              <a:gd name="connsiteX1003" fmla="*/ 1753275 w 5705915"/>
              <a:gd name="connsiteY1003" fmla="*/ 1092443 h 4984546"/>
              <a:gd name="connsiteX1004" fmla="*/ 1739814 w 5705915"/>
              <a:gd name="connsiteY1004" fmla="*/ 1083672 h 4984546"/>
              <a:gd name="connsiteX1005" fmla="*/ 1739333 w 5705915"/>
              <a:gd name="connsiteY1005" fmla="*/ 1084160 h 4984546"/>
              <a:gd name="connsiteX1006" fmla="*/ 1750872 w 5705915"/>
              <a:gd name="connsiteY1006" fmla="*/ 1072465 h 4984546"/>
              <a:gd name="connsiteX1007" fmla="*/ 1829710 w 5705915"/>
              <a:gd name="connsiteY1007" fmla="*/ 1024710 h 4984546"/>
              <a:gd name="connsiteX1008" fmla="*/ 1891723 w 5705915"/>
              <a:gd name="connsiteY1008" fmla="*/ 994010 h 4984546"/>
              <a:gd name="connsiteX1009" fmla="*/ 1898934 w 5705915"/>
              <a:gd name="connsiteY1009" fmla="*/ 987189 h 4984546"/>
              <a:gd name="connsiteX1010" fmla="*/ 1951814 w 5705915"/>
              <a:gd name="connsiteY1010" fmla="*/ 962337 h 4984546"/>
              <a:gd name="connsiteX1011" fmla="*/ 2007577 w 5705915"/>
              <a:gd name="connsiteY1011" fmla="*/ 927740 h 4984546"/>
              <a:gd name="connsiteX1012" fmla="*/ 2007097 w 5705915"/>
              <a:gd name="connsiteY1012" fmla="*/ 939435 h 4984546"/>
              <a:gd name="connsiteX1013" fmla="*/ 2004693 w 5705915"/>
              <a:gd name="connsiteY1013" fmla="*/ 941383 h 4984546"/>
              <a:gd name="connsiteX1014" fmla="*/ 1933066 w 5705915"/>
              <a:gd name="connsiteY1014" fmla="*/ 1001320 h 4984546"/>
              <a:gd name="connsiteX1015" fmla="*/ 1918162 w 5705915"/>
              <a:gd name="connsiteY1015" fmla="*/ 1014477 h 4984546"/>
              <a:gd name="connsiteX1016" fmla="*/ 1893647 w 5705915"/>
              <a:gd name="connsiteY1016" fmla="*/ 1031045 h 4984546"/>
              <a:gd name="connsiteX1017" fmla="*/ 1868649 w 5705915"/>
              <a:gd name="connsiteY1017" fmla="*/ 1051512 h 4984546"/>
              <a:gd name="connsiteX1018" fmla="*/ 1855188 w 5705915"/>
              <a:gd name="connsiteY1018" fmla="*/ 1078800 h 4984546"/>
              <a:gd name="connsiteX1019" fmla="*/ 1865765 w 5705915"/>
              <a:gd name="connsiteY1019" fmla="*/ 1082697 h 4984546"/>
              <a:gd name="connsiteX1020" fmla="*/ 1916721 w 5705915"/>
              <a:gd name="connsiteY1020" fmla="*/ 1061257 h 4984546"/>
              <a:gd name="connsiteX1021" fmla="*/ 1997002 w 5705915"/>
              <a:gd name="connsiteY1021" fmla="*/ 1002295 h 4984546"/>
              <a:gd name="connsiteX1022" fmla="*/ 2053727 w 5705915"/>
              <a:gd name="connsiteY1022" fmla="*/ 969160 h 4984546"/>
              <a:gd name="connsiteX1023" fmla="*/ 2053982 w 5705915"/>
              <a:gd name="connsiteY1023" fmla="*/ 969936 h 4984546"/>
              <a:gd name="connsiteX1024" fmla="*/ 2053246 w 5705915"/>
              <a:gd name="connsiteY1024" fmla="*/ 970620 h 4984546"/>
              <a:gd name="connsiteX1025" fmla="*/ 2054207 w 5705915"/>
              <a:gd name="connsiteY1025" fmla="*/ 970620 h 4984546"/>
              <a:gd name="connsiteX1026" fmla="*/ 2055650 w 5705915"/>
              <a:gd name="connsiteY1026" fmla="*/ 975007 h 4984546"/>
              <a:gd name="connsiteX1027" fmla="*/ 2063822 w 5705915"/>
              <a:gd name="connsiteY1027" fmla="*/ 975980 h 4984546"/>
              <a:gd name="connsiteX1028" fmla="*/ 2064303 w 5705915"/>
              <a:gd name="connsiteY1028" fmla="*/ 973545 h 4984546"/>
              <a:gd name="connsiteX1029" fmla="*/ 2059496 w 5705915"/>
              <a:gd name="connsiteY1029" fmla="*/ 970620 h 4984546"/>
              <a:gd name="connsiteX1030" fmla="*/ 2054207 w 5705915"/>
              <a:gd name="connsiteY1030" fmla="*/ 970620 h 4984546"/>
              <a:gd name="connsiteX1031" fmla="*/ 2053982 w 5705915"/>
              <a:gd name="connsiteY1031" fmla="*/ 969936 h 4984546"/>
              <a:gd name="connsiteX1032" fmla="*/ 2064783 w 5705915"/>
              <a:gd name="connsiteY1032" fmla="*/ 959900 h 4984546"/>
              <a:gd name="connsiteX1033" fmla="*/ 2107569 w 5705915"/>
              <a:gd name="connsiteY1033" fmla="*/ 925303 h 4984546"/>
              <a:gd name="connsiteX1034" fmla="*/ 2138815 w 5705915"/>
              <a:gd name="connsiteY1034" fmla="*/ 894117 h 4984546"/>
              <a:gd name="connsiteX1035" fmla="*/ 2165735 w 5705915"/>
              <a:gd name="connsiteY1035" fmla="*/ 870727 h 4984546"/>
              <a:gd name="connsiteX1036" fmla="*/ 2169101 w 5705915"/>
              <a:gd name="connsiteY1036" fmla="*/ 859032 h 4984546"/>
              <a:gd name="connsiteX1037" fmla="*/ 2156121 w 5705915"/>
              <a:gd name="connsiteY1037" fmla="*/ 859032 h 4984546"/>
              <a:gd name="connsiteX1038" fmla="*/ 2102281 w 5705915"/>
              <a:gd name="connsiteY1038" fmla="*/ 882909 h 4984546"/>
              <a:gd name="connsiteX1039" fmla="*/ 2084494 w 5705915"/>
              <a:gd name="connsiteY1039" fmla="*/ 897040 h 4984546"/>
              <a:gd name="connsiteX1040" fmla="*/ 2033055 w 5705915"/>
              <a:gd name="connsiteY1040" fmla="*/ 925790 h 4984546"/>
              <a:gd name="connsiteX1041" fmla="*/ 2027288 w 5705915"/>
              <a:gd name="connsiteY1041" fmla="*/ 923354 h 4984546"/>
              <a:gd name="connsiteX1042" fmla="*/ 2056611 w 5705915"/>
              <a:gd name="connsiteY1042" fmla="*/ 894117 h 4984546"/>
              <a:gd name="connsiteX1043" fmla="*/ 2055650 w 5705915"/>
              <a:gd name="connsiteY1043" fmla="*/ 894603 h 4984546"/>
              <a:gd name="connsiteX1044" fmla="*/ 2067188 w 5705915"/>
              <a:gd name="connsiteY1044" fmla="*/ 885345 h 4984546"/>
              <a:gd name="connsiteX1045" fmla="*/ 2080647 w 5705915"/>
              <a:gd name="connsiteY1045" fmla="*/ 861955 h 4984546"/>
              <a:gd name="connsiteX1046" fmla="*/ 2136412 w 5705915"/>
              <a:gd name="connsiteY1046" fmla="*/ 828820 h 4984546"/>
              <a:gd name="connsiteX1047" fmla="*/ 2156601 w 5705915"/>
              <a:gd name="connsiteY1047" fmla="*/ 817125 h 4984546"/>
              <a:gd name="connsiteX1048" fmla="*/ 2166696 w 5705915"/>
              <a:gd name="connsiteY1048" fmla="*/ 808840 h 4984546"/>
              <a:gd name="connsiteX1049" fmla="*/ 2223902 w 5705915"/>
              <a:gd name="connsiteY1049" fmla="*/ 766447 h 4984546"/>
              <a:gd name="connsiteX1050" fmla="*/ 2253707 w 5705915"/>
              <a:gd name="connsiteY1050" fmla="*/ 746468 h 4984546"/>
              <a:gd name="connsiteX1051" fmla="*/ 2261639 w 5705915"/>
              <a:gd name="connsiteY1051" fmla="*/ 744275 h 4984546"/>
              <a:gd name="connsiteX1052" fmla="*/ 2267512 w 5705915"/>
              <a:gd name="connsiteY1052" fmla="*/ 747582 h 4984546"/>
              <a:gd name="connsiteX1053" fmla="*/ 2266206 w 5705915"/>
              <a:gd name="connsiteY1053" fmla="*/ 748905 h 4984546"/>
              <a:gd name="connsiteX1054" fmla="*/ 2268130 w 5705915"/>
              <a:gd name="connsiteY1054" fmla="*/ 747930 h 4984546"/>
              <a:gd name="connsiteX1055" fmla="*/ 2267512 w 5705915"/>
              <a:gd name="connsiteY1055" fmla="*/ 747582 h 4984546"/>
              <a:gd name="connsiteX1056" fmla="*/ 2267649 w 5705915"/>
              <a:gd name="connsiteY1056" fmla="*/ 747442 h 4984546"/>
              <a:gd name="connsiteX1057" fmla="*/ 2285420 w 5705915"/>
              <a:gd name="connsiteY1057" fmla="*/ 741730 h 4984546"/>
              <a:gd name="connsiteX1058" fmla="*/ 2263321 w 5705915"/>
              <a:gd name="connsiteY1058" fmla="*/ 765960 h 4984546"/>
              <a:gd name="connsiteX1059" fmla="*/ 2284474 w 5705915"/>
              <a:gd name="connsiteY1059" fmla="*/ 780090 h 4984546"/>
              <a:gd name="connsiteX1060" fmla="*/ 2321008 w 5705915"/>
              <a:gd name="connsiteY1060" fmla="*/ 757188 h 4984546"/>
              <a:gd name="connsiteX1061" fmla="*/ 2348891 w 5705915"/>
              <a:gd name="connsiteY1061" fmla="*/ 740620 h 4984546"/>
              <a:gd name="connsiteX1062" fmla="*/ 2354660 w 5705915"/>
              <a:gd name="connsiteY1062" fmla="*/ 737697 h 4984546"/>
              <a:gd name="connsiteX1063" fmla="*/ 2403693 w 5705915"/>
              <a:gd name="connsiteY1063" fmla="*/ 698713 h 4984546"/>
              <a:gd name="connsiteX1064" fmla="*/ 2445035 w 5705915"/>
              <a:gd name="connsiteY1064" fmla="*/ 679222 h 4984546"/>
              <a:gd name="connsiteX1065" fmla="*/ 2443172 w 5705915"/>
              <a:gd name="connsiteY1065" fmla="*/ 669049 h 4984546"/>
              <a:gd name="connsiteX1066" fmla="*/ 2435640 w 5705915"/>
              <a:gd name="connsiteY1066" fmla="*/ 666891 h 4984546"/>
              <a:gd name="connsiteX1067" fmla="*/ 2473398 w 5705915"/>
              <a:gd name="connsiteY1067" fmla="*/ 641213 h 4984546"/>
              <a:gd name="connsiteX1068" fmla="*/ 2501279 w 5705915"/>
              <a:gd name="connsiteY1068" fmla="*/ 634878 h 4984546"/>
              <a:gd name="connsiteX1069" fmla="*/ 2515702 w 5705915"/>
              <a:gd name="connsiteY1069" fmla="*/ 630493 h 4984546"/>
              <a:gd name="connsiteX1070" fmla="*/ 2537815 w 5705915"/>
              <a:gd name="connsiteY1070" fmla="*/ 606615 h 4984546"/>
              <a:gd name="connsiteX1071" fmla="*/ 2553603 w 5705915"/>
              <a:gd name="connsiteY1071" fmla="*/ 601725 h 4984546"/>
              <a:gd name="connsiteX1072" fmla="*/ 2546948 w 5705915"/>
              <a:gd name="connsiteY1072" fmla="*/ 611000 h 4984546"/>
              <a:gd name="connsiteX1073" fmla="*/ 2556083 w 5705915"/>
              <a:gd name="connsiteY1073" fmla="*/ 643650 h 4984546"/>
              <a:gd name="connsiteX1074" fmla="*/ 2604635 w 5705915"/>
              <a:gd name="connsiteY1074" fmla="*/ 605153 h 4984546"/>
              <a:gd name="connsiteX1075" fmla="*/ 2670495 w 5705915"/>
              <a:gd name="connsiteY1075" fmla="*/ 586150 h 4984546"/>
              <a:gd name="connsiteX1076" fmla="*/ 2692607 w 5705915"/>
              <a:gd name="connsiteY1076" fmla="*/ 576403 h 4984546"/>
              <a:gd name="connsiteX1077" fmla="*/ 2693569 w 5705915"/>
              <a:gd name="connsiteY1077" fmla="*/ 564221 h 4984546"/>
              <a:gd name="connsiteX1078" fmla="*/ 2682032 w 5705915"/>
              <a:gd name="connsiteY1078" fmla="*/ 563247 h 4984546"/>
              <a:gd name="connsiteX1079" fmla="*/ 2682032 w 5705915"/>
              <a:gd name="connsiteY1079" fmla="*/ 557886 h 4984546"/>
              <a:gd name="connsiteX1080" fmla="*/ 2697895 w 5705915"/>
              <a:gd name="connsiteY1080" fmla="*/ 546191 h 4984546"/>
              <a:gd name="connsiteX1081" fmla="*/ 2721932 w 5705915"/>
              <a:gd name="connsiteY1081" fmla="*/ 529623 h 4984546"/>
              <a:gd name="connsiteX1082" fmla="*/ 2760389 w 5705915"/>
              <a:gd name="connsiteY1082" fmla="*/ 506233 h 4984546"/>
              <a:gd name="connsiteX1083" fmla="*/ 2798847 w 5705915"/>
              <a:gd name="connsiteY1083" fmla="*/ 490640 h 4984546"/>
              <a:gd name="connsiteX1084" fmla="*/ 2829613 w 5705915"/>
              <a:gd name="connsiteY1084" fmla="*/ 461403 h 4984546"/>
              <a:gd name="connsiteX1085" fmla="*/ 2857495 w 5705915"/>
              <a:gd name="connsiteY1085" fmla="*/ 444348 h 4984546"/>
              <a:gd name="connsiteX1086" fmla="*/ 2902683 w 5705915"/>
              <a:gd name="connsiteY1086" fmla="*/ 412187 h 4984546"/>
              <a:gd name="connsiteX1087" fmla="*/ 2941141 w 5705915"/>
              <a:gd name="connsiteY1087" fmla="*/ 410238 h 4984546"/>
              <a:gd name="connsiteX1088" fmla="*/ 2946797 w 5705915"/>
              <a:gd name="connsiteY1088" fmla="*/ 403549 h 4984546"/>
              <a:gd name="connsiteX1089" fmla="*/ 2949313 w 5705915"/>
              <a:gd name="connsiteY1089" fmla="*/ 407801 h 4984546"/>
              <a:gd name="connsiteX1090" fmla="*/ 2954120 w 5705915"/>
              <a:gd name="connsiteY1090" fmla="*/ 402928 h 4984546"/>
              <a:gd name="connsiteX1091" fmla="*/ 2950275 w 5705915"/>
              <a:gd name="connsiteY1091" fmla="*/ 402928 h 4984546"/>
              <a:gd name="connsiteX1092" fmla="*/ 2978637 w 5705915"/>
              <a:gd name="connsiteY1092" fmla="*/ 380513 h 4984546"/>
              <a:gd name="connsiteX1093" fmla="*/ 3022384 w 5705915"/>
              <a:gd name="connsiteY1093" fmla="*/ 371255 h 4984546"/>
              <a:gd name="connsiteX1094" fmla="*/ 3032479 w 5705915"/>
              <a:gd name="connsiteY1094" fmla="*/ 378563 h 4984546"/>
              <a:gd name="connsiteX1095" fmla="*/ 3046899 w 5705915"/>
              <a:gd name="connsiteY1095" fmla="*/ 400980 h 4984546"/>
              <a:gd name="connsiteX1096" fmla="*/ 3037285 w 5705915"/>
              <a:gd name="connsiteY1096" fmla="*/ 432165 h 4984546"/>
              <a:gd name="connsiteX1097" fmla="*/ 3049785 w 5705915"/>
              <a:gd name="connsiteY1097" fmla="*/ 443860 h 4984546"/>
              <a:gd name="connsiteX1098" fmla="*/ 3058918 w 5705915"/>
              <a:gd name="connsiteY1098" fmla="*/ 440937 h 4984546"/>
              <a:gd name="connsiteX1099" fmla="*/ 3097856 w 5705915"/>
              <a:gd name="connsiteY1099" fmla="*/ 410725 h 4984546"/>
              <a:gd name="connsiteX1100" fmla="*/ 3137757 w 5705915"/>
              <a:gd name="connsiteY1100" fmla="*/ 397568 h 4984546"/>
              <a:gd name="connsiteX1101" fmla="*/ 3194001 w 5705915"/>
              <a:gd name="connsiteY1101" fmla="*/ 361508 h 4984546"/>
              <a:gd name="connsiteX1102" fmla="*/ 3228913 w 5705915"/>
              <a:gd name="connsiteY1102" fmla="*/ 336413 h 4984546"/>
              <a:gd name="connsiteX1103" fmla="*/ 3260796 w 5705915"/>
              <a:gd name="connsiteY1103" fmla="*/ 308831 h 4984546"/>
              <a:gd name="connsiteX1104" fmla="*/ 3267071 w 5705915"/>
              <a:gd name="connsiteY1104" fmla="*/ 321551 h 4984546"/>
              <a:gd name="connsiteX1105" fmla="*/ 3284377 w 5705915"/>
              <a:gd name="connsiteY1105" fmla="*/ 329348 h 4984546"/>
              <a:gd name="connsiteX1106" fmla="*/ 3328122 w 5705915"/>
              <a:gd name="connsiteY1106" fmla="*/ 309856 h 4984546"/>
              <a:gd name="connsiteX1107" fmla="*/ 3336295 w 5705915"/>
              <a:gd name="connsiteY1107" fmla="*/ 322525 h 4984546"/>
              <a:gd name="connsiteX1108" fmla="*/ 3356486 w 5705915"/>
              <a:gd name="connsiteY1108" fmla="*/ 327398 h 4984546"/>
              <a:gd name="connsiteX1109" fmla="*/ 3368804 w 5705915"/>
              <a:gd name="connsiteY1109" fmla="*/ 319419 h 4984546"/>
              <a:gd name="connsiteX1110" fmla="*/ 3380955 w 5705915"/>
              <a:gd name="connsiteY1110" fmla="*/ 316641 h 4984546"/>
              <a:gd name="connsiteX1111" fmla="*/ 3355885 w 5705915"/>
              <a:gd name="connsiteY1111" fmla="*/ 340616 h 4984546"/>
              <a:gd name="connsiteX1112" fmla="*/ 3322835 w 5705915"/>
              <a:gd name="connsiteY1112" fmla="*/ 354686 h 4984546"/>
              <a:gd name="connsiteX1113" fmla="*/ 3260821 w 5705915"/>
              <a:gd name="connsiteY1113" fmla="*/ 385873 h 4984546"/>
              <a:gd name="connsiteX1114" fmla="*/ 3245439 w 5705915"/>
              <a:gd name="connsiteY1114" fmla="*/ 402441 h 4984546"/>
              <a:gd name="connsiteX1115" fmla="*/ 3217557 w 5705915"/>
              <a:gd name="connsiteY1115" fmla="*/ 432165 h 4984546"/>
              <a:gd name="connsiteX1116" fmla="*/ 3174291 w 5705915"/>
              <a:gd name="connsiteY1116" fmla="*/ 483818 h 4984546"/>
              <a:gd name="connsiteX1117" fmla="*/ 3186790 w 5705915"/>
              <a:gd name="connsiteY1117" fmla="*/ 496975 h 4984546"/>
              <a:gd name="connsiteX1118" fmla="*/ 3227171 w 5705915"/>
              <a:gd name="connsiteY1118" fmla="*/ 490640 h 4984546"/>
              <a:gd name="connsiteX1119" fmla="*/ 3242073 w 5705915"/>
              <a:gd name="connsiteY1119" fmla="*/ 470175 h 4984546"/>
              <a:gd name="connsiteX1120" fmla="*/ 3309856 w 5705915"/>
              <a:gd name="connsiteY1120" fmla="*/ 435090 h 4984546"/>
              <a:gd name="connsiteX1121" fmla="*/ 3327643 w 5705915"/>
              <a:gd name="connsiteY1121" fmla="*/ 430216 h 4984546"/>
              <a:gd name="connsiteX1122" fmla="*/ 3336776 w 5705915"/>
              <a:gd name="connsiteY1122" fmla="*/ 413161 h 4984546"/>
              <a:gd name="connsiteX1123" fmla="*/ 3338699 w 5705915"/>
              <a:gd name="connsiteY1123" fmla="*/ 404390 h 4984546"/>
              <a:gd name="connsiteX1124" fmla="*/ 3346390 w 5705915"/>
              <a:gd name="connsiteY1124" fmla="*/ 403903 h 4984546"/>
              <a:gd name="connsiteX1125" fmla="*/ 3394943 w 5705915"/>
              <a:gd name="connsiteY1125" fmla="*/ 387823 h 4984546"/>
              <a:gd name="connsiteX1126" fmla="*/ 3404077 w 5705915"/>
              <a:gd name="connsiteY1126" fmla="*/ 373691 h 4984546"/>
              <a:gd name="connsiteX1127" fmla="*/ 3412249 w 5705915"/>
              <a:gd name="connsiteY1127" fmla="*/ 363458 h 4984546"/>
              <a:gd name="connsiteX1128" fmla="*/ 3466091 w 5705915"/>
              <a:gd name="connsiteY1128" fmla="*/ 306445 h 4984546"/>
              <a:gd name="connsiteX1129" fmla="*/ 3466091 w 5705915"/>
              <a:gd name="connsiteY1129" fmla="*/ 295238 h 4984546"/>
              <a:gd name="connsiteX1130" fmla="*/ 3454554 w 5705915"/>
              <a:gd name="connsiteY1130" fmla="*/ 293775 h 4984546"/>
              <a:gd name="connsiteX1131" fmla="*/ 3429555 w 5705915"/>
              <a:gd name="connsiteY1131" fmla="*/ 314728 h 4984546"/>
              <a:gd name="connsiteX1132" fmla="*/ 3416095 w 5705915"/>
              <a:gd name="connsiteY1132" fmla="*/ 330323 h 4984546"/>
              <a:gd name="connsiteX1133" fmla="*/ 3390137 w 5705915"/>
              <a:gd name="connsiteY1133" fmla="*/ 307907 h 4984546"/>
              <a:gd name="connsiteX1134" fmla="*/ 3391098 w 5705915"/>
              <a:gd name="connsiteY1134" fmla="*/ 308393 h 4984546"/>
              <a:gd name="connsiteX1135" fmla="*/ 3450226 w 5705915"/>
              <a:gd name="connsiteY1135" fmla="*/ 266488 h 4984546"/>
              <a:gd name="connsiteX1136" fmla="*/ 3467532 w 5705915"/>
              <a:gd name="connsiteY1136" fmla="*/ 256741 h 4984546"/>
              <a:gd name="connsiteX1137" fmla="*/ 3509836 w 5705915"/>
              <a:gd name="connsiteY1137" fmla="*/ 230428 h 4984546"/>
              <a:gd name="connsiteX1138" fmla="*/ 3538680 w 5705915"/>
              <a:gd name="connsiteY1138" fmla="*/ 219220 h 4984546"/>
              <a:gd name="connsiteX1139" fmla="*/ 3548775 w 5705915"/>
              <a:gd name="connsiteY1139" fmla="*/ 212398 h 4984546"/>
              <a:gd name="connsiteX1140" fmla="*/ 3564159 w 5705915"/>
              <a:gd name="connsiteY1140" fmla="*/ 178775 h 4984546"/>
              <a:gd name="connsiteX1141" fmla="*/ 3584348 w 5705915"/>
              <a:gd name="connsiteY1141" fmla="*/ 170491 h 4984546"/>
              <a:gd name="connsiteX1142" fmla="*/ 3600693 w 5705915"/>
              <a:gd name="connsiteY1142" fmla="*/ 139305 h 4984546"/>
              <a:gd name="connsiteX1143" fmla="*/ 3626652 w 5705915"/>
              <a:gd name="connsiteY1143" fmla="*/ 131995 h 4984546"/>
              <a:gd name="connsiteX1144" fmla="*/ 3628574 w 5705915"/>
              <a:gd name="connsiteY1144" fmla="*/ 160745 h 4984546"/>
              <a:gd name="connsiteX1145" fmla="*/ 3646842 w 5705915"/>
              <a:gd name="connsiteY1145" fmla="*/ 211911 h 4984546"/>
              <a:gd name="connsiteX1146" fmla="*/ 3677609 w 5705915"/>
              <a:gd name="connsiteY1146" fmla="*/ 249920 h 4984546"/>
              <a:gd name="connsiteX1147" fmla="*/ 3700683 w 5705915"/>
              <a:gd name="connsiteY1147" fmla="*/ 239686 h 4984546"/>
              <a:gd name="connsiteX1148" fmla="*/ 3732411 w 5705915"/>
              <a:gd name="connsiteY1148" fmla="*/ 197779 h 4984546"/>
              <a:gd name="connsiteX1149" fmla="*/ 3756928 w 5705915"/>
              <a:gd name="connsiteY1149" fmla="*/ 222631 h 4984546"/>
              <a:gd name="connsiteX1150" fmla="*/ 3792021 w 5705915"/>
              <a:gd name="connsiteY1150" fmla="*/ 222631 h 4984546"/>
              <a:gd name="connsiteX1151" fmla="*/ 3791539 w 5705915"/>
              <a:gd name="connsiteY1151" fmla="*/ 275746 h 4984546"/>
              <a:gd name="connsiteX1152" fmla="*/ 3787213 w 5705915"/>
              <a:gd name="connsiteY1152" fmla="*/ 290851 h 4984546"/>
              <a:gd name="connsiteX1153" fmla="*/ 3827113 w 5705915"/>
              <a:gd name="connsiteY1153" fmla="*/ 295238 h 4984546"/>
              <a:gd name="connsiteX1154" fmla="*/ 3826633 w 5705915"/>
              <a:gd name="connsiteY1154" fmla="*/ 294750 h 4984546"/>
              <a:gd name="connsiteX1155" fmla="*/ 3840575 w 5705915"/>
              <a:gd name="connsiteY1155" fmla="*/ 308881 h 4984546"/>
              <a:gd name="connsiteX1156" fmla="*/ 3891531 w 5705915"/>
              <a:gd name="connsiteY1156" fmla="*/ 326911 h 4984546"/>
              <a:gd name="connsiteX1157" fmla="*/ 3940563 w 5705915"/>
              <a:gd name="connsiteY1157" fmla="*/ 321551 h 4984546"/>
              <a:gd name="connsiteX1158" fmla="*/ 3970369 w 5705915"/>
              <a:gd name="connsiteY1158" fmla="*/ 310343 h 4984546"/>
              <a:gd name="connsiteX1159" fmla="*/ 4004981 w 5705915"/>
              <a:gd name="connsiteY1159" fmla="*/ 266000 h 4984546"/>
              <a:gd name="connsiteX1160" fmla="*/ 4039111 w 5705915"/>
              <a:gd name="connsiteY1160" fmla="*/ 227991 h 4984546"/>
              <a:gd name="connsiteX1161" fmla="*/ 4091031 w 5705915"/>
              <a:gd name="connsiteY1161" fmla="*/ 264050 h 4984546"/>
              <a:gd name="connsiteX1162" fmla="*/ 4065551 w 5705915"/>
              <a:gd name="connsiteY1162" fmla="*/ 285003 h 4984546"/>
              <a:gd name="connsiteX1163" fmla="*/ 4057861 w 5705915"/>
              <a:gd name="connsiteY1163" fmla="*/ 312293 h 4984546"/>
              <a:gd name="connsiteX1164" fmla="*/ 4056899 w 5705915"/>
              <a:gd name="connsiteY1164" fmla="*/ 330323 h 4984546"/>
              <a:gd name="connsiteX1165" fmla="*/ 4076127 w 5705915"/>
              <a:gd name="connsiteY1165" fmla="*/ 340068 h 4984546"/>
              <a:gd name="connsiteX1166" fmla="*/ 4098723 w 5705915"/>
              <a:gd name="connsiteY1166" fmla="*/ 335683 h 4984546"/>
              <a:gd name="connsiteX1167" fmla="*/ 4135255 w 5705915"/>
              <a:gd name="connsiteY1167" fmla="*/ 304983 h 4984546"/>
              <a:gd name="connsiteX1168" fmla="*/ 4149197 w 5705915"/>
              <a:gd name="connsiteY1168" fmla="*/ 283543 h 4984546"/>
              <a:gd name="connsiteX1169" fmla="*/ 4166503 w 5705915"/>
              <a:gd name="connsiteY1169" fmla="*/ 250893 h 4984546"/>
              <a:gd name="connsiteX1170" fmla="*/ 4198711 w 5705915"/>
              <a:gd name="connsiteY1170" fmla="*/ 240661 h 4984546"/>
              <a:gd name="connsiteX1171" fmla="*/ 4232843 w 5705915"/>
              <a:gd name="connsiteY1171" fmla="*/ 202165 h 4984546"/>
              <a:gd name="connsiteX1172" fmla="*/ 4254955 w 5705915"/>
              <a:gd name="connsiteY1172" fmla="*/ 194855 h 4984546"/>
              <a:gd name="connsiteX1173" fmla="*/ 4287647 w 5705915"/>
              <a:gd name="connsiteY1173" fmla="*/ 151973 h 4984546"/>
              <a:gd name="connsiteX1174" fmla="*/ 4255437 w 5705915"/>
              <a:gd name="connsiteY1174" fmla="*/ 129071 h 4984546"/>
              <a:gd name="connsiteX1175" fmla="*/ 4264571 w 5705915"/>
              <a:gd name="connsiteY1175" fmla="*/ 89113 h 4984546"/>
              <a:gd name="connsiteX1176" fmla="*/ 4233805 w 5705915"/>
              <a:gd name="connsiteY1176" fmla="*/ 70109 h 4984546"/>
              <a:gd name="connsiteX1177" fmla="*/ 4199673 w 5705915"/>
              <a:gd name="connsiteY1177" fmla="*/ 56953 h 4984546"/>
              <a:gd name="connsiteX1178" fmla="*/ 4158811 w 5705915"/>
              <a:gd name="connsiteY1178" fmla="*/ 49156 h 4984546"/>
              <a:gd name="connsiteX1179" fmla="*/ 4146313 w 5705915"/>
              <a:gd name="connsiteY1179" fmla="*/ 37948 h 4984546"/>
              <a:gd name="connsiteX1180" fmla="*/ 4129487 w 5705915"/>
              <a:gd name="connsiteY1180" fmla="*/ 27715 h 4984546"/>
              <a:gd name="connsiteX1181" fmla="*/ 4127169 w 5705915"/>
              <a:gd name="connsiteY1181" fmla="*/ 1372 h 498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5705915" h="4984546">
                <a:moveTo>
                  <a:pt x="1725525" y="4882567"/>
                </a:moveTo>
                <a:lnTo>
                  <a:pt x="1725393" y="4883559"/>
                </a:lnTo>
                <a:lnTo>
                  <a:pt x="1725393" y="4882584"/>
                </a:lnTo>
                <a:close/>
                <a:moveTo>
                  <a:pt x="2544545" y="4579002"/>
                </a:moveTo>
                <a:cubicBezTo>
                  <a:pt x="2542622" y="4581439"/>
                  <a:pt x="2540699" y="4583387"/>
                  <a:pt x="2539257" y="4585824"/>
                </a:cubicBezTo>
                <a:cubicBezTo>
                  <a:pt x="2540218" y="4586312"/>
                  <a:pt x="2541179" y="4587774"/>
                  <a:pt x="2542141" y="4587287"/>
                </a:cubicBezTo>
                <a:cubicBezTo>
                  <a:pt x="2544545" y="4586312"/>
                  <a:pt x="2546948" y="4584850"/>
                  <a:pt x="2549352" y="4583387"/>
                </a:cubicBezTo>
                <a:cubicBezTo>
                  <a:pt x="2547910" y="4582413"/>
                  <a:pt x="2546948" y="4581439"/>
                  <a:pt x="2544545" y="4579002"/>
                </a:cubicBezTo>
                <a:close/>
                <a:moveTo>
                  <a:pt x="2670495" y="4390420"/>
                </a:moveTo>
                <a:cubicBezTo>
                  <a:pt x="2664245" y="4390908"/>
                  <a:pt x="2657995" y="4390908"/>
                  <a:pt x="2651265" y="4392370"/>
                </a:cubicBezTo>
                <a:cubicBezTo>
                  <a:pt x="2646939" y="4393345"/>
                  <a:pt x="2641170" y="4394807"/>
                  <a:pt x="2639728" y="4397243"/>
                </a:cubicBezTo>
                <a:cubicBezTo>
                  <a:pt x="2632997" y="4413812"/>
                  <a:pt x="2616653" y="4417710"/>
                  <a:pt x="2604154" y="4424532"/>
                </a:cubicBezTo>
                <a:cubicBezTo>
                  <a:pt x="2566658" y="4444997"/>
                  <a:pt x="2527720" y="4463515"/>
                  <a:pt x="2489742" y="4483007"/>
                </a:cubicBezTo>
                <a:cubicBezTo>
                  <a:pt x="2482050" y="4486905"/>
                  <a:pt x="2474359" y="4491777"/>
                  <a:pt x="2466667" y="4496650"/>
                </a:cubicBezTo>
                <a:cubicBezTo>
                  <a:pt x="2462341" y="4499574"/>
                  <a:pt x="2458015" y="4503472"/>
                  <a:pt x="2454169" y="4507370"/>
                </a:cubicBezTo>
                <a:cubicBezTo>
                  <a:pt x="2449842" y="4512243"/>
                  <a:pt x="2451285" y="4517604"/>
                  <a:pt x="2456092" y="4521990"/>
                </a:cubicBezTo>
                <a:lnTo>
                  <a:pt x="2463603" y="4527699"/>
                </a:lnTo>
                <a:lnTo>
                  <a:pt x="2463303" y="4527837"/>
                </a:lnTo>
                <a:cubicBezTo>
                  <a:pt x="2463303" y="4528324"/>
                  <a:pt x="2463784" y="4529299"/>
                  <a:pt x="2464265" y="4529785"/>
                </a:cubicBezTo>
                <a:cubicBezTo>
                  <a:pt x="2464265" y="4529299"/>
                  <a:pt x="2463784" y="4528324"/>
                  <a:pt x="2463784" y="4527837"/>
                </a:cubicBezTo>
                <a:lnTo>
                  <a:pt x="2463603" y="4527699"/>
                </a:lnTo>
                <a:lnTo>
                  <a:pt x="2489742" y="4515655"/>
                </a:lnTo>
                <a:cubicBezTo>
                  <a:pt x="2496953" y="4513705"/>
                  <a:pt x="2503684" y="4511757"/>
                  <a:pt x="2510895" y="4507370"/>
                </a:cubicBezTo>
                <a:cubicBezTo>
                  <a:pt x="2546467" y="4484955"/>
                  <a:pt x="2584926" y="4468387"/>
                  <a:pt x="2623864" y="4452794"/>
                </a:cubicBezTo>
                <a:cubicBezTo>
                  <a:pt x="2628671" y="4450845"/>
                  <a:pt x="2633959" y="4448409"/>
                  <a:pt x="2638285" y="4445485"/>
                </a:cubicBezTo>
                <a:cubicBezTo>
                  <a:pt x="2648862" y="4437200"/>
                  <a:pt x="2658957" y="4428917"/>
                  <a:pt x="2669052" y="4420145"/>
                </a:cubicBezTo>
                <a:cubicBezTo>
                  <a:pt x="2678666" y="4411862"/>
                  <a:pt x="2678666" y="4409425"/>
                  <a:pt x="2670495" y="4390420"/>
                </a:cubicBezTo>
                <a:close/>
                <a:moveTo>
                  <a:pt x="2579037" y="4366179"/>
                </a:moveTo>
                <a:cubicBezTo>
                  <a:pt x="2574710" y="4364960"/>
                  <a:pt x="2569542" y="4365082"/>
                  <a:pt x="2564735" y="4367032"/>
                </a:cubicBezTo>
                <a:cubicBezTo>
                  <a:pt x="2561851" y="4368005"/>
                  <a:pt x="2558966" y="4370442"/>
                  <a:pt x="2556083" y="4371904"/>
                </a:cubicBezTo>
                <a:cubicBezTo>
                  <a:pt x="2545505" y="4377752"/>
                  <a:pt x="2534449" y="4383112"/>
                  <a:pt x="2524354" y="4389934"/>
                </a:cubicBezTo>
                <a:cubicBezTo>
                  <a:pt x="2509453" y="4400167"/>
                  <a:pt x="2494549" y="4408938"/>
                  <a:pt x="2475802" y="4404065"/>
                </a:cubicBezTo>
                <a:cubicBezTo>
                  <a:pt x="2467629" y="4412349"/>
                  <a:pt x="2459937" y="4420145"/>
                  <a:pt x="2452247" y="4427455"/>
                </a:cubicBezTo>
                <a:cubicBezTo>
                  <a:pt x="2468110" y="4450357"/>
                  <a:pt x="2467629" y="4449870"/>
                  <a:pt x="2488781" y="4443535"/>
                </a:cubicBezTo>
                <a:cubicBezTo>
                  <a:pt x="2503684" y="4439150"/>
                  <a:pt x="2517624" y="4432815"/>
                  <a:pt x="2530604" y="4424532"/>
                </a:cubicBezTo>
                <a:cubicBezTo>
                  <a:pt x="2546467" y="4414299"/>
                  <a:pt x="2562812" y="4405040"/>
                  <a:pt x="2578677" y="4395294"/>
                </a:cubicBezTo>
                <a:cubicBezTo>
                  <a:pt x="2587810" y="4389934"/>
                  <a:pt x="2591655" y="4381162"/>
                  <a:pt x="2588291" y="4373365"/>
                </a:cubicBezTo>
                <a:cubicBezTo>
                  <a:pt x="2586849" y="4369955"/>
                  <a:pt x="2583364" y="4367397"/>
                  <a:pt x="2579037" y="4366179"/>
                </a:cubicBezTo>
                <a:close/>
                <a:moveTo>
                  <a:pt x="974804" y="4241676"/>
                </a:moveTo>
                <a:cubicBezTo>
                  <a:pt x="969817" y="4240580"/>
                  <a:pt x="964409" y="4240580"/>
                  <a:pt x="958159" y="4243260"/>
                </a:cubicBezTo>
                <a:cubicBezTo>
                  <a:pt x="953833" y="4254955"/>
                  <a:pt x="949026" y="4268112"/>
                  <a:pt x="944219" y="4281268"/>
                </a:cubicBezTo>
                <a:cubicBezTo>
                  <a:pt x="953833" y="4290040"/>
                  <a:pt x="963447" y="4298323"/>
                  <a:pt x="971620" y="4305632"/>
                </a:cubicBezTo>
                <a:cubicBezTo>
                  <a:pt x="990369" y="4300272"/>
                  <a:pt x="998059" y="4287603"/>
                  <a:pt x="1000463" y="4271035"/>
                </a:cubicBezTo>
                <a:cubicBezTo>
                  <a:pt x="1002387" y="4259340"/>
                  <a:pt x="999021" y="4250569"/>
                  <a:pt x="988926" y="4246670"/>
                </a:cubicBezTo>
                <a:cubicBezTo>
                  <a:pt x="984359" y="4244965"/>
                  <a:pt x="979792" y="4242772"/>
                  <a:pt x="974804" y="4241676"/>
                </a:cubicBezTo>
                <a:close/>
                <a:moveTo>
                  <a:pt x="1116318" y="3940652"/>
                </a:moveTo>
                <a:cubicBezTo>
                  <a:pt x="1096607" y="3948450"/>
                  <a:pt x="1083148" y="3951373"/>
                  <a:pt x="1073052" y="3963068"/>
                </a:cubicBezTo>
                <a:cubicBezTo>
                  <a:pt x="1064881" y="3971840"/>
                  <a:pt x="1055265" y="3980610"/>
                  <a:pt x="1042287" y="3981097"/>
                </a:cubicBezTo>
                <a:cubicBezTo>
                  <a:pt x="1018250" y="3981585"/>
                  <a:pt x="1001425" y="3996203"/>
                  <a:pt x="985081" y="4011310"/>
                </a:cubicBezTo>
                <a:cubicBezTo>
                  <a:pt x="983157" y="4013258"/>
                  <a:pt x="983638" y="4016670"/>
                  <a:pt x="982677" y="4020568"/>
                </a:cubicBezTo>
                <a:cubicBezTo>
                  <a:pt x="987003" y="4021055"/>
                  <a:pt x="990849" y="4022517"/>
                  <a:pt x="993252" y="4021542"/>
                </a:cubicBezTo>
                <a:cubicBezTo>
                  <a:pt x="1010077" y="4013258"/>
                  <a:pt x="1026903" y="4004975"/>
                  <a:pt x="1043247" y="3996203"/>
                </a:cubicBezTo>
                <a:cubicBezTo>
                  <a:pt x="1052862" y="3990843"/>
                  <a:pt x="1061515" y="3983047"/>
                  <a:pt x="1071611" y="3980123"/>
                </a:cubicBezTo>
                <a:cubicBezTo>
                  <a:pt x="1086513" y="3975737"/>
                  <a:pt x="1097088" y="3965505"/>
                  <a:pt x="1109107" y="3957220"/>
                </a:cubicBezTo>
                <a:cubicBezTo>
                  <a:pt x="1111511" y="3955270"/>
                  <a:pt x="1111990" y="3951373"/>
                  <a:pt x="1116318" y="3940652"/>
                </a:cubicBezTo>
                <a:close/>
                <a:moveTo>
                  <a:pt x="1070168" y="3939678"/>
                </a:moveTo>
                <a:lnTo>
                  <a:pt x="1068726" y="3940165"/>
                </a:lnTo>
                <a:cubicBezTo>
                  <a:pt x="1068245" y="3940652"/>
                  <a:pt x="1068245" y="3941140"/>
                  <a:pt x="1067764" y="3942115"/>
                </a:cubicBezTo>
                <a:cubicBezTo>
                  <a:pt x="1068245" y="3941627"/>
                  <a:pt x="1069207" y="3941627"/>
                  <a:pt x="1069687" y="3941140"/>
                </a:cubicBezTo>
                <a:close/>
                <a:moveTo>
                  <a:pt x="1024019" y="3880229"/>
                </a:moveTo>
                <a:cubicBezTo>
                  <a:pt x="1016808" y="3880229"/>
                  <a:pt x="1012001" y="3878767"/>
                  <a:pt x="1009116" y="3880715"/>
                </a:cubicBezTo>
                <a:cubicBezTo>
                  <a:pt x="1003828" y="3884127"/>
                  <a:pt x="998059" y="3889000"/>
                  <a:pt x="995656" y="3894847"/>
                </a:cubicBezTo>
                <a:cubicBezTo>
                  <a:pt x="991810" y="3904105"/>
                  <a:pt x="986041" y="3909465"/>
                  <a:pt x="977869" y="3913852"/>
                </a:cubicBezTo>
                <a:cubicBezTo>
                  <a:pt x="970177" y="3918237"/>
                  <a:pt x="962487" y="3922623"/>
                  <a:pt x="955276" y="3927983"/>
                </a:cubicBezTo>
                <a:cubicBezTo>
                  <a:pt x="940853" y="3938215"/>
                  <a:pt x="926913" y="3949424"/>
                  <a:pt x="912972" y="3960145"/>
                </a:cubicBezTo>
                <a:cubicBezTo>
                  <a:pt x="909607" y="3979635"/>
                  <a:pt x="892301" y="3984022"/>
                  <a:pt x="878840" y="3992305"/>
                </a:cubicBezTo>
                <a:cubicBezTo>
                  <a:pt x="874995" y="3994742"/>
                  <a:pt x="871629" y="3997178"/>
                  <a:pt x="868265" y="4000102"/>
                </a:cubicBezTo>
                <a:cubicBezTo>
                  <a:pt x="833172" y="4032750"/>
                  <a:pt x="801443" y="4068322"/>
                  <a:pt x="769716" y="4104870"/>
                </a:cubicBezTo>
                <a:cubicBezTo>
                  <a:pt x="763948" y="4111692"/>
                  <a:pt x="758660" y="4119000"/>
                  <a:pt x="755295" y="4127285"/>
                </a:cubicBezTo>
                <a:cubicBezTo>
                  <a:pt x="753372" y="4131670"/>
                  <a:pt x="755775" y="4137518"/>
                  <a:pt x="755775" y="4142878"/>
                </a:cubicBezTo>
                <a:cubicBezTo>
                  <a:pt x="754815" y="4142878"/>
                  <a:pt x="753853" y="4143365"/>
                  <a:pt x="753372" y="4143365"/>
                </a:cubicBezTo>
                <a:cubicBezTo>
                  <a:pt x="752891" y="4143852"/>
                  <a:pt x="752891" y="4144340"/>
                  <a:pt x="752891" y="4144827"/>
                </a:cubicBezTo>
                <a:cubicBezTo>
                  <a:pt x="754334" y="4144827"/>
                  <a:pt x="755295" y="4143852"/>
                  <a:pt x="755775" y="4142878"/>
                </a:cubicBezTo>
                <a:cubicBezTo>
                  <a:pt x="760102" y="4139955"/>
                  <a:pt x="765390" y="4138005"/>
                  <a:pt x="769235" y="4134107"/>
                </a:cubicBezTo>
                <a:cubicBezTo>
                  <a:pt x="786541" y="4116565"/>
                  <a:pt x="802886" y="4098535"/>
                  <a:pt x="820192" y="4081480"/>
                </a:cubicBezTo>
                <a:cubicBezTo>
                  <a:pt x="844709" y="4057602"/>
                  <a:pt x="865380" y="4029340"/>
                  <a:pt x="897108" y="4013258"/>
                </a:cubicBezTo>
                <a:cubicBezTo>
                  <a:pt x="908645" y="4007410"/>
                  <a:pt x="916817" y="3995715"/>
                  <a:pt x="923547" y="3983535"/>
                </a:cubicBezTo>
                <a:cubicBezTo>
                  <a:pt x="926913" y="3977200"/>
                  <a:pt x="932682" y="3971352"/>
                  <a:pt x="937970" y="3965992"/>
                </a:cubicBezTo>
                <a:cubicBezTo>
                  <a:pt x="962966" y="3943576"/>
                  <a:pt x="987964" y="3922135"/>
                  <a:pt x="1012962" y="3899720"/>
                </a:cubicBezTo>
                <a:cubicBezTo>
                  <a:pt x="1017289" y="3895822"/>
                  <a:pt x="1019212" y="3889000"/>
                  <a:pt x="1024019" y="3880229"/>
                </a:cubicBezTo>
                <a:close/>
                <a:moveTo>
                  <a:pt x="1017512" y="3406924"/>
                </a:moveTo>
                <a:lnTo>
                  <a:pt x="1016808" y="3407558"/>
                </a:lnTo>
                <a:lnTo>
                  <a:pt x="1016327" y="3407070"/>
                </a:lnTo>
                <a:close/>
                <a:moveTo>
                  <a:pt x="645473" y="3243006"/>
                </a:moveTo>
                <a:lnTo>
                  <a:pt x="644729" y="3244315"/>
                </a:lnTo>
                <a:lnTo>
                  <a:pt x="644248" y="3243828"/>
                </a:lnTo>
                <a:close/>
                <a:moveTo>
                  <a:pt x="1021134" y="3193638"/>
                </a:moveTo>
                <a:cubicBezTo>
                  <a:pt x="1020653" y="3193638"/>
                  <a:pt x="1019693" y="3195098"/>
                  <a:pt x="1018731" y="3195586"/>
                </a:cubicBezTo>
                <a:cubicBezTo>
                  <a:pt x="1020172" y="3196561"/>
                  <a:pt x="1021615" y="3198510"/>
                  <a:pt x="1023057" y="3198510"/>
                </a:cubicBezTo>
                <a:cubicBezTo>
                  <a:pt x="1024019" y="3198998"/>
                  <a:pt x="1025461" y="3197048"/>
                  <a:pt x="1026903" y="3195586"/>
                </a:cubicBezTo>
                <a:cubicBezTo>
                  <a:pt x="1024981" y="3195098"/>
                  <a:pt x="1023057" y="3194125"/>
                  <a:pt x="1021134" y="3193638"/>
                </a:cubicBezTo>
                <a:close/>
                <a:moveTo>
                  <a:pt x="483687" y="3006518"/>
                </a:moveTo>
                <a:lnTo>
                  <a:pt x="483964" y="3006566"/>
                </a:lnTo>
                <a:lnTo>
                  <a:pt x="483687" y="3007493"/>
                </a:lnTo>
                <a:close/>
                <a:moveTo>
                  <a:pt x="5519739" y="2081642"/>
                </a:moveTo>
                <a:cubicBezTo>
                  <a:pt x="5515411" y="2082616"/>
                  <a:pt x="5511085" y="2085539"/>
                  <a:pt x="5504355" y="2089439"/>
                </a:cubicBezTo>
                <a:cubicBezTo>
                  <a:pt x="5510123" y="2094799"/>
                  <a:pt x="5513007" y="2099184"/>
                  <a:pt x="5517335" y="2100646"/>
                </a:cubicBezTo>
                <a:cubicBezTo>
                  <a:pt x="5520219" y="2101621"/>
                  <a:pt x="5525987" y="2099184"/>
                  <a:pt x="5527911" y="2096749"/>
                </a:cubicBezTo>
                <a:cubicBezTo>
                  <a:pt x="5529833" y="2093824"/>
                  <a:pt x="5528871" y="2088464"/>
                  <a:pt x="5527429" y="2085053"/>
                </a:cubicBezTo>
                <a:cubicBezTo>
                  <a:pt x="5526469" y="2083104"/>
                  <a:pt x="5522141" y="2081154"/>
                  <a:pt x="5519739" y="2081642"/>
                </a:cubicBezTo>
                <a:close/>
                <a:moveTo>
                  <a:pt x="5563965" y="2048019"/>
                </a:moveTo>
                <a:lnTo>
                  <a:pt x="5564445" y="2048506"/>
                </a:lnTo>
                <a:lnTo>
                  <a:pt x="5563819" y="2048578"/>
                </a:lnTo>
                <a:close/>
                <a:moveTo>
                  <a:pt x="5147179" y="1933994"/>
                </a:moveTo>
                <a:lnTo>
                  <a:pt x="5144929" y="1938173"/>
                </a:lnTo>
                <a:lnTo>
                  <a:pt x="5143813" y="1938379"/>
                </a:lnTo>
                <a:cubicBezTo>
                  <a:pt x="5143331" y="1940327"/>
                  <a:pt x="5143331" y="1942277"/>
                  <a:pt x="5142851" y="1944226"/>
                </a:cubicBezTo>
                <a:cubicBezTo>
                  <a:pt x="5143331" y="1942764"/>
                  <a:pt x="5143813" y="1940815"/>
                  <a:pt x="5144293" y="1939354"/>
                </a:cubicBezTo>
                <a:lnTo>
                  <a:pt x="5144929" y="1938173"/>
                </a:lnTo>
                <a:lnTo>
                  <a:pt x="5149101" y="1937404"/>
                </a:lnTo>
                <a:cubicBezTo>
                  <a:pt x="5148619" y="1936429"/>
                  <a:pt x="5147659" y="1934967"/>
                  <a:pt x="5147179" y="1933994"/>
                </a:cubicBezTo>
                <a:close/>
                <a:moveTo>
                  <a:pt x="531223" y="1892206"/>
                </a:moveTo>
                <a:lnTo>
                  <a:pt x="531277" y="1893547"/>
                </a:lnTo>
                <a:lnTo>
                  <a:pt x="530317" y="1892574"/>
                </a:lnTo>
                <a:close/>
                <a:moveTo>
                  <a:pt x="5178425" y="1799014"/>
                </a:moveTo>
                <a:lnTo>
                  <a:pt x="5178905" y="1799989"/>
                </a:lnTo>
                <a:lnTo>
                  <a:pt x="5178083" y="1799793"/>
                </a:lnTo>
                <a:close/>
                <a:moveTo>
                  <a:pt x="1146123" y="1692297"/>
                </a:moveTo>
                <a:cubicBezTo>
                  <a:pt x="1126893" y="1699607"/>
                  <a:pt x="1107183" y="1705454"/>
                  <a:pt x="1088917" y="1714712"/>
                </a:cubicBezTo>
                <a:cubicBezTo>
                  <a:pt x="1068726" y="1724946"/>
                  <a:pt x="1049977" y="1738102"/>
                  <a:pt x="1027864" y="1752234"/>
                </a:cubicBezTo>
                <a:cubicBezTo>
                  <a:pt x="1043247" y="1765877"/>
                  <a:pt x="1043728" y="1765391"/>
                  <a:pt x="1050458" y="1765877"/>
                </a:cubicBezTo>
                <a:cubicBezTo>
                  <a:pt x="1086032" y="1767340"/>
                  <a:pt x="1115837" y="1750284"/>
                  <a:pt x="1145642" y="1733717"/>
                </a:cubicBezTo>
                <a:cubicBezTo>
                  <a:pt x="1151891" y="1730306"/>
                  <a:pt x="1156218" y="1722509"/>
                  <a:pt x="1160544" y="1716174"/>
                </a:cubicBezTo>
                <a:cubicBezTo>
                  <a:pt x="1163429" y="1711302"/>
                  <a:pt x="1163429" y="1705454"/>
                  <a:pt x="1158141" y="1701069"/>
                </a:cubicBezTo>
                <a:cubicBezTo>
                  <a:pt x="1154775" y="1698144"/>
                  <a:pt x="1151411" y="1695709"/>
                  <a:pt x="1146123" y="1692297"/>
                </a:cubicBezTo>
                <a:close/>
                <a:moveTo>
                  <a:pt x="4364563" y="1594839"/>
                </a:moveTo>
                <a:cubicBezTo>
                  <a:pt x="4354467" y="1598737"/>
                  <a:pt x="4348217" y="1600199"/>
                  <a:pt x="4343409" y="1603610"/>
                </a:cubicBezTo>
                <a:cubicBezTo>
                  <a:pt x="4341005" y="1605072"/>
                  <a:pt x="4341005" y="1611407"/>
                  <a:pt x="4341967" y="1614817"/>
                </a:cubicBezTo>
                <a:cubicBezTo>
                  <a:pt x="4342447" y="1616767"/>
                  <a:pt x="4347255" y="1618229"/>
                  <a:pt x="4350139" y="1618229"/>
                </a:cubicBezTo>
                <a:cubicBezTo>
                  <a:pt x="4361195" y="1618229"/>
                  <a:pt x="4361195" y="1607997"/>
                  <a:pt x="4364563" y="1594839"/>
                </a:cubicBezTo>
                <a:close/>
                <a:moveTo>
                  <a:pt x="1014403" y="1551957"/>
                </a:moveTo>
                <a:cubicBezTo>
                  <a:pt x="985560" y="1566089"/>
                  <a:pt x="957679" y="1580707"/>
                  <a:pt x="928835" y="1595327"/>
                </a:cubicBezTo>
                <a:cubicBezTo>
                  <a:pt x="924028" y="1597762"/>
                  <a:pt x="919221" y="1600199"/>
                  <a:pt x="913933" y="1602149"/>
                </a:cubicBezTo>
                <a:cubicBezTo>
                  <a:pt x="887013" y="1611407"/>
                  <a:pt x="863458" y="1627975"/>
                  <a:pt x="840864" y="1646979"/>
                </a:cubicBezTo>
                <a:cubicBezTo>
                  <a:pt x="844228" y="1659649"/>
                  <a:pt x="851920" y="1663060"/>
                  <a:pt x="859611" y="1662085"/>
                </a:cubicBezTo>
                <a:cubicBezTo>
                  <a:pt x="886051" y="1657699"/>
                  <a:pt x="912010" y="1650390"/>
                  <a:pt x="930278" y="1629437"/>
                </a:cubicBezTo>
                <a:cubicBezTo>
                  <a:pt x="942296" y="1615792"/>
                  <a:pt x="956237" y="1607509"/>
                  <a:pt x="972101" y="1605559"/>
                </a:cubicBezTo>
                <a:cubicBezTo>
                  <a:pt x="994214" y="1603124"/>
                  <a:pt x="1007194" y="1588992"/>
                  <a:pt x="1021134" y="1575835"/>
                </a:cubicBezTo>
                <a:cubicBezTo>
                  <a:pt x="1024019" y="1572912"/>
                  <a:pt x="1025941" y="1568039"/>
                  <a:pt x="1026903" y="1564140"/>
                </a:cubicBezTo>
                <a:cubicBezTo>
                  <a:pt x="1027864" y="1561217"/>
                  <a:pt x="1027383" y="1556344"/>
                  <a:pt x="1025941" y="1554882"/>
                </a:cubicBezTo>
                <a:cubicBezTo>
                  <a:pt x="1023057" y="1552932"/>
                  <a:pt x="1017289" y="1550496"/>
                  <a:pt x="1014403" y="1551957"/>
                </a:cubicBezTo>
                <a:close/>
                <a:moveTo>
                  <a:pt x="1073052" y="1485687"/>
                </a:moveTo>
                <a:cubicBezTo>
                  <a:pt x="1062476" y="1486174"/>
                  <a:pt x="1051420" y="1486662"/>
                  <a:pt x="1045651" y="1499330"/>
                </a:cubicBezTo>
                <a:cubicBezTo>
                  <a:pt x="1062957" y="1496894"/>
                  <a:pt x="1062957" y="1496894"/>
                  <a:pt x="1073052" y="1485687"/>
                </a:cubicBezTo>
                <a:close/>
                <a:moveTo>
                  <a:pt x="1193713" y="1468144"/>
                </a:moveTo>
                <a:cubicBezTo>
                  <a:pt x="1186984" y="1468144"/>
                  <a:pt x="1181214" y="1466682"/>
                  <a:pt x="1176888" y="1468632"/>
                </a:cubicBezTo>
                <a:cubicBezTo>
                  <a:pt x="1158621" y="1476427"/>
                  <a:pt x="1140834" y="1484712"/>
                  <a:pt x="1123048" y="1492995"/>
                </a:cubicBezTo>
                <a:cubicBezTo>
                  <a:pt x="1111030" y="1498356"/>
                  <a:pt x="1099012" y="1503717"/>
                  <a:pt x="1087474" y="1510051"/>
                </a:cubicBezTo>
                <a:cubicBezTo>
                  <a:pt x="1082187" y="1513462"/>
                  <a:pt x="1078340" y="1518822"/>
                  <a:pt x="1072090" y="1524669"/>
                </a:cubicBezTo>
                <a:cubicBezTo>
                  <a:pt x="1077379" y="1528080"/>
                  <a:pt x="1080744" y="1531492"/>
                  <a:pt x="1084109" y="1532467"/>
                </a:cubicBezTo>
                <a:cubicBezTo>
                  <a:pt x="1102376" y="1536852"/>
                  <a:pt x="1118721" y="1530030"/>
                  <a:pt x="1134105" y="1521259"/>
                </a:cubicBezTo>
                <a:cubicBezTo>
                  <a:pt x="1140834" y="1517360"/>
                  <a:pt x="1147083" y="1510051"/>
                  <a:pt x="1153813" y="1509564"/>
                </a:cubicBezTo>
                <a:cubicBezTo>
                  <a:pt x="1168236" y="1508589"/>
                  <a:pt x="1177850" y="1499330"/>
                  <a:pt x="1189868" y="1493970"/>
                </a:cubicBezTo>
                <a:cubicBezTo>
                  <a:pt x="1191791" y="1492995"/>
                  <a:pt x="1192752" y="1490559"/>
                  <a:pt x="1193713" y="1489585"/>
                </a:cubicBezTo>
                <a:cubicBezTo>
                  <a:pt x="1193713" y="1482762"/>
                  <a:pt x="1193713" y="1476427"/>
                  <a:pt x="1193713" y="1468144"/>
                </a:cubicBezTo>
                <a:close/>
                <a:moveTo>
                  <a:pt x="1103819" y="1466682"/>
                </a:moveTo>
                <a:lnTo>
                  <a:pt x="1104780" y="1469119"/>
                </a:lnTo>
                <a:lnTo>
                  <a:pt x="1105742" y="1466682"/>
                </a:lnTo>
                <a:close/>
                <a:moveTo>
                  <a:pt x="1234275" y="1445302"/>
                </a:moveTo>
                <a:cubicBezTo>
                  <a:pt x="1230610" y="1445851"/>
                  <a:pt x="1227846" y="1448409"/>
                  <a:pt x="1225442" y="1452064"/>
                </a:cubicBezTo>
                <a:cubicBezTo>
                  <a:pt x="1223999" y="1454012"/>
                  <a:pt x="1223518" y="1458885"/>
                  <a:pt x="1224961" y="1460347"/>
                </a:cubicBezTo>
                <a:cubicBezTo>
                  <a:pt x="1226403" y="1462297"/>
                  <a:pt x="1231210" y="1464732"/>
                  <a:pt x="1233132" y="1463759"/>
                </a:cubicBezTo>
                <a:cubicBezTo>
                  <a:pt x="1238422" y="1460347"/>
                  <a:pt x="1242748" y="1455962"/>
                  <a:pt x="1248517" y="1450602"/>
                </a:cubicBezTo>
                <a:cubicBezTo>
                  <a:pt x="1242508" y="1446216"/>
                  <a:pt x="1237941" y="1444754"/>
                  <a:pt x="1234275" y="1445302"/>
                </a:cubicBezTo>
                <a:close/>
                <a:moveTo>
                  <a:pt x="1311491" y="1395537"/>
                </a:moveTo>
                <a:cubicBezTo>
                  <a:pt x="1297069" y="1392127"/>
                  <a:pt x="1286974" y="1402847"/>
                  <a:pt x="1274956" y="1405770"/>
                </a:cubicBezTo>
                <a:cubicBezTo>
                  <a:pt x="1268706" y="1407232"/>
                  <a:pt x="1260054" y="1410157"/>
                  <a:pt x="1262457" y="1417466"/>
                </a:cubicBezTo>
                <a:cubicBezTo>
                  <a:pt x="1265823" y="1427212"/>
                  <a:pt x="1272553" y="1417466"/>
                  <a:pt x="1277841" y="1417466"/>
                </a:cubicBezTo>
                <a:cubicBezTo>
                  <a:pt x="1293223" y="1417466"/>
                  <a:pt x="1303318" y="1409182"/>
                  <a:pt x="1311491" y="1395537"/>
                </a:cubicBezTo>
                <a:close/>
                <a:moveTo>
                  <a:pt x="1652324" y="1137274"/>
                </a:moveTo>
                <a:lnTo>
                  <a:pt x="1653285" y="1138249"/>
                </a:lnTo>
                <a:lnTo>
                  <a:pt x="1651643" y="1138760"/>
                </a:lnTo>
                <a:close/>
                <a:moveTo>
                  <a:pt x="4688567" y="1129477"/>
                </a:moveTo>
                <a:lnTo>
                  <a:pt x="4689531" y="1131427"/>
                </a:lnTo>
                <a:lnTo>
                  <a:pt x="4690491" y="1129477"/>
                </a:lnTo>
                <a:close/>
                <a:moveTo>
                  <a:pt x="1727317" y="1103652"/>
                </a:moveTo>
                <a:lnTo>
                  <a:pt x="1726995" y="1104630"/>
                </a:lnTo>
                <a:lnTo>
                  <a:pt x="1726836" y="1104625"/>
                </a:lnTo>
                <a:close/>
                <a:moveTo>
                  <a:pt x="4718373" y="1102677"/>
                </a:moveTo>
                <a:lnTo>
                  <a:pt x="4719335" y="1103164"/>
                </a:lnTo>
                <a:lnTo>
                  <a:pt x="4717801" y="1104374"/>
                </a:lnTo>
                <a:close/>
                <a:moveTo>
                  <a:pt x="1781637" y="1070028"/>
                </a:moveTo>
                <a:cubicBezTo>
                  <a:pt x="1779714" y="1069540"/>
                  <a:pt x="1777311" y="1070515"/>
                  <a:pt x="1776350" y="1071977"/>
                </a:cubicBezTo>
                <a:cubicBezTo>
                  <a:pt x="1775388" y="1072952"/>
                  <a:pt x="1776350" y="1075388"/>
                  <a:pt x="1776831" y="1076850"/>
                </a:cubicBezTo>
                <a:cubicBezTo>
                  <a:pt x="1779235" y="1076363"/>
                  <a:pt x="1782118" y="1075875"/>
                  <a:pt x="1784523" y="1075388"/>
                </a:cubicBezTo>
                <a:cubicBezTo>
                  <a:pt x="1783080" y="1072952"/>
                  <a:pt x="1782599" y="1070028"/>
                  <a:pt x="1781637" y="1070028"/>
                </a:cubicBezTo>
                <a:close/>
                <a:moveTo>
                  <a:pt x="4732795" y="954053"/>
                </a:moveTo>
                <a:lnTo>
                  <a:pt x="4732313" y="954540"/>
                </a:lnTo>
                <a:lnTo>
                  <a:pt x="4732783" y="954064"/>
                </a:lnTo>
                <a:close/>
                <a:moveTo>
                  <a:pt x="4605303" y="942419"/>
                </a:moveTo>
                <a:lnTo>
                  <a:pt x="4604923" y="943333"/>
                </a:lnTo>
                <a:lnTo>
                  <a:pt x="4605047" y="942576"/>
                </a:lnTo>
                <a:close/>
                <a:moveTo>
                  <a:pt x="4605403" y="942177"/>
                </a:moveTo>
                <a:lnTo>
                  <a:pt x="4605403" y="942358"/>
                </a:lnTo>
                <a:lnTo>
                  <a:pt x="4605303" y="942419"/>
                </a:lnTo>
                <a:close/>
                <a:moveTo>
                  <a:pt x="2286877" y="740133"/>
                </a:moveTo>
                <a:lnTo>
                  <a:pt x="2287358" y="741107"/>
                </a:lnTo>
                <a:lnTo>
                  <a:pt x="2285420" y="741730"/>
                </a:lnTo>
                <a:close/>
                <a:moveTo>
                  <a:pt x="2434459" y="666552"/>
                </a:moveTo>
                <a:lnTo>
                  <a:pt x="2435640" y="666891"/>
                </a:lnTo>
                <a:lnTo>
                  <a:pt x="2435421" y="667040"/>
                </a:lnTo>
                <a:close/>
                <a:moveTo>
                  <a:pt x="2489743" y="658086"/>
                </a:moveTo>
                <a:cubicBezTo>
                  <a:pt x="2482172" y="658999"/>
                  <a:pt x="2475802" y="661435"/>
                  <a:pt x="2470033" y="666065"/>
                </a:cubicBezTo>
                <a:cubicBezTo>
                  <a:pt x="2460899" y="673862"/>
                  <a:pt x="2453687" y="683607"/>
                  <a:pt x="2458015" y="699688"/>
                </a:cubicBezTo>
                <a:cubicBezTo>
                  <a:pt x="2464265" y="699200"/>
                  <a:pt x="2471955" y="700175"/>
                  <a:pt x="2475802" y="697251"/>
                </a:cubicBezTo>
                <a:cubicBezTo>
                  <a:pt x="2488300" y="687018"/>
                  <a:pt x="2499837" y="675323"/>
                  <a:pt x="2516662" y="659243"/>
                </a:cubicBezTo>
                <a:cubicBezTo>
                  <a:pt x="2506087" y="657781"/>
                  <a:pt x="2497314" y="657172"/>
                  <a:pt x="2489743" y="658086"/>
                </a:cubicBezTo>
                <a:close/>
                <a:moveTo>
                  <a:pt x="2617134" y="617823"/>
                </a:moveTo>
                <a:cubicBezTo>
                  <a:pt x="2600309" y="623183"/>
                  <a:pt x="2584926" y="630005"/>
                  <a:pt x="2571465" y="642675"/>
                </a:cubicBezTo>
                <a:cubicBezTo>
                  <a:pt x="2559447" y="653883"/>
                  <a:pt x="2545987" y="664115"/>
                  <a:pt x="2532527" y="673375"/>
                </a:cubicBezTo>
                <a:cubicBezTo>
                  <a:pt x="2519067" y="682145"/>
                  <a:pt x="2510895" y="698225"/>
                  <a:pt x="2493589" y="703098"/>
                </a:cubicBezTo>
                <a:cubicBezTo>
                  <a:pt x="2486859" y="705048"/>
                  <a:pt x="2480128" y="711870"/>
                  <a:pt x="2476283" y="718205"/>
                </a:cubicBezTo>
                <a:cubicBezTo>
                  <a:pt x="2468110" y="731850"/>
                  <a:pt x="2455611" y="737697"/>
                  <a:pt x="2442150" y="743057"/>
                </a:cubicBezTo>
                <a:cubicBezTo>
                  <a:pt x="2433979" y="746468"/>
                  <a:pt x="2425325" y="749878"/>
                  <a:pt x="2419075" y="755726"/>
                </a:cubicBezTo>
                <a:cubicBezTo>
                  <a:pt x="2402250" y="769858"/>
                  <a:pt x="2386387" y="785938"/>
                  <a:pt x="2370043" y="800557"/>
                </a:cubicBezTo>
                <a:cubicBezTo>
                  <a:pt x="2365235" y="804942"/>
                  <a:pt x="2359948" y="809328"/>
                  <a:pt x="2354179" y="812252"/>
                </a:cubicBezTo>
                <a:cubicBezTo>
                  <a:pt x="2327739" y="827845"/>
                  <a:pt x="2300819" y="842950"/>
                  <a:pt x="2273898" y="858545"/>
                </a:cubicBezTo>
                <a:cubicBezTo>
                  <a:pt x="2254669" y="869752"/>
                  <a:pt x="2235439" y="880960"/>
                  <a:pt x="2217173" y="893142"/>
                </a:cubicBezTo>
                <a:cubicBezTo>
                  <a:pt x="2202270" y="902888"/>
                  <a:pt x="2185926" y="911659"/>
                  <a:pt x="2175350" y="925303"/>
                </a:cubicBezTo>
                <a:cubicBezTo>
                  <a:pt x="2162851" y="940897"/>
                  <a:pt x="2146507" y="949667"/>
                  <a:pt x="2132084" y="961362"/>
                </a:cubicBezTo>
                <a:cubicBezTo>
                  <a:pt x="2108048" y="980855"/>
                  <a:pt x="2082570" y="998884"/>
                  <a:pt x="2057572" y="1017400"/>
                </a:cubicBezTo>
                <a:cubicBezTo>
                  <a:pt x="2040747" y="1029583"/>
                  <a:pt x="2023441" y="1041765"/>
                  <a:pt x="2005654" y="1052485"/>
                </a:cubicBezTo>
                <a:cubicBezTo>
                  <a:pt x="1997002" y="1057845"/>
                  <a:pt x="1988829" y="1062232"/>
                  <a:pt x="1984984" y="1072952"/>
                </a:cubicBezTo>
                <a:cubicBezTo>
                  <a:pt x="1982579" y="1079774"/>
                  <a:pt x="1975368" y="1080748"/>
                  <a:pt x="1969601" y="1083672"/>
                </a:cubicBezTo>
                <a:cubicBezTo>
                  <a:pt x="1940758" y="1098778"/>
                  <a:pt x="1908067" y="1108037"/>
                  <a:pt x="1885955" y="1135325"/>
                </a:cubicBezTo>
                <a:cubicBezTo>
                  <a:pt x="1883071" y="1138735"/>
                  <a:pt x="1879224" y="1141172"/>
                  <a:pt x="1875860" y="1143609"/>
                </a:cubicBezTo>
                <a:cubicBezTo>
                  <a:pt x="1852304" y="1160177"/>
                  <a:pt x="1828749" y="1176257"/>
                  <a:pt x="1805193" y="1192825"/>
                </a:cubicBezTo>
                <a:cubicBezTo>
                  <a:pt x="1798943" y="1197210"/>
                  <a:pt x="1794137" y="1203058"/>
                  <a:pt x="1788849" y="1208418"/>
                </a:cubicBezTo>
                <a:cubicBezTo>
                  <a:pt x="1792213" y="1215240"/>
                  <a:pt x="1796541" y="1217677"/>
                  <a:pt x="1802789" y="1216215"/>
                </a:cubicBezTo>
                <a:cubicBezTo>
                  <a:pt x="1825384" y="1210367"/>
                  <a:pt x="1845574" y="1200135"/>
                  <a:pt x="1865284" y="1186977"/>
                </a:cubicBezTo>
                <a:cubicBezTo>
                  <a:pt x="1897973" y="1164562"/>
                  <a:pt x="1929220" y="1141172"/>
                  <a:pt x="1965754" y="1124117"/>
                </a:cubicBezTo>
                <a:cubicBezTo>
                  <a:pt x="1992195" y="1111447"/>
                  <a:pt x="2017191" y="1093418"/>
                  <a:pt x="2036421" y="1069540"/>
                </a:cubicBezTo>
                <a:cubicBezTo>
                  <a:pt x="2052285" y="1050050"/>
                  <a:pt x="2071995" y="1040790"/>
                  <a:pt x="2095069" y="1035430"/>
                </a:cubicBezTo>
                <a:cubicBezTo>
                  <a:pt x="2104203" y="1033482"/>
                  <a:pt x="2115259" y="1030070"/>
                  <a:pt x="2121509" y="1023248"/>
                </a:cubicBezTo>
                <a:cubicBezTo>
                  <a:pt x="2128720" y="1015452"/>
                  <a:pt x="2136891" y="1011553"/>
                  <a:pt x="2145545" y="1007168"/>
                </a:cubicBezTo>
                <a:cubicBezTo>
                  <a:pt x="2164293" y="997422"/>
                  <a:pt x="2184483" y="989625"/>
                  <a:pt x="2200347" y="975980"/>
                </a:cubicBezTo>
                <a:cubicBezTo>
                  <a:pt x="2216693" y="961850"/>
                  <a:pt x="2231594" y="946257"/>
                  <a:pt x="2248419" y="932125"/>
                </a:cubicBezTo>
                <a:cubicBezTo>
                  <a:pt x="2269090" y="915070"/>
                  <a:pt x="2291205" y="900938"/>
                  <a:pt x="2311875" y="884370"/>
                </a:cubicBezTo>
                <a:cubicBezTo>
                  <a:pt x="2330143" y="867803"/>
                  <a:pt x="2351775" y="854158"/>
                  <a:pt x="2372447" y="839053"/>
                </a:cubicBezTo>
                <a:lnTo>
                  <a:pt x="2372567" y="839540"/>
                </a:lnTo>
                <a:lnTo>
                  <a:pt x="2371966" y="840027"/>
                </a:lnTo>
                <a:lnTo>
                  <a:pt x="2372926" y="841002"/>
                </a:lnTo>
                <a:lnTo>
                  <a:pt x="2372567" y="839540"/>
                </a:lnTo>
                <a:lnTo>
                  <a:pt x="2408019" y="810790"/>
                </a:lnTo>
                <a:cubicBezTo>
                  <a:pt x="2412347" y="807380"/>
                  <a:pt x="2415711" y="802018"/>
                  <a:pt x="2420518" y="800070"/>
                </a:cubicBezTo>
                <a:cubicBezTo>
                  <a:pt x="2447919" y="788862"/>
                  <a:pt x="2467148" y="766934"/>
                  <a:pt x="2488300" y="747442"/>
                </a:cubicBezTo>
                <a:cubicBezTo>
                  <a:pt x="2495511" y="740620"/>
                  <a:pt x="2502722" y="732823"/>
                  <a:pt x="2511855" y="729413"/>
                </a:cubicBezTo>
                <a:cubicBezTo>
                  <a:pt x="2541660" y="718205"/>
                  <a:pt x="2562332" y="693840"/>
                  <a:pt x="2587329" y="676298"/>
                </a:cubicBezTo>
                <a:cubicBezTo>
                  <a:pt x="2602713" y="665578"/>
                  <a:pt x="2615211" y="650958"/>
                  <a:pt x="2628191" y="637315"/>
                </a:cubicBezTo>
                <a:cubicBezTo>
                  <a:pt x="2630595" y="634878"/>
                  <a:pt x="2631075" y="628543"/>
                  <a:pt x="2630114" y="624645"/>
                </a:cubicBezTo>
                <a:cubicBezTo>
                  <a:pt x="2628671" y="617823"/>
                  <a:pt x="2621941" y="616361"/>
                  <a:pt x="2617134" y="617823"/>
                </a:cubicBezTo>
                <a:close/>
                <a:moveTo>
                  <a:pt x="2554640" y="600280"/>
                </a:moveTo>
                <a:lnTo>
                  <a:pt x="2555121" y="601255"/>
                </a:lnTo>
                <a:lnTo>
                  <a:pt x="2553603" y="601725"/>
                </a:lnTo>
                <a:close/>
                <a:moveTo>
                  <a:pt x="2946429" y="402928"/>
                </a:moveTo>
                <a:lnTo>
                  <a:pt x="2946910" y="403415"/>
                </a:lnTo>
                <a:lnTo>
                  <a:pt x="2946797" y="403549"/>
                </a:lnTo>
                <a:close/>
                <a:moveTo>
                  <a:pt x="3999211" y="381488"/>
                </a:moveTo>
                <a:cubicBezTo>
                  <a:pt x="3997769" y="382462"/>
                  <a:pt x="3996327" y="383437"/>
                  <a:pt x="3994887" y="384898"/>
                </a:cubicBezTo>
                <a:cubicBezTo>
                  <a:pt x="3994405" y="385386"/>
                  <a:pt x="3994887" y="387823"/>
                  <a:pt x="3995367" y="387823"/>
                </a:cubicBezTo>
                <a:cubicBezTo>
                  <a:pt x="3996807" y="387823"/>
                  <a:pt x="3998731" y="387823"/>
                  <a:pt x="4000173" y="387335"/>
                </a:cubicBezTo>
                <a:cubicBezTo>
                  <a:pt x="4000173" y="385873"/>
                  <a:pt x="3999693" y="383923"/>
                  <a:pt x="3999211" y="381488"/>
                </a:cubicBezTo>
                <a:close/>
                <a:moveTo>
                  <a:pt x="4023729" y="358098"/>
                </a:moveTo>
                <a:cubicBezTo>
                  <a:pt x="4018441" y="361508"/>
                  <a:pt x="4013633" y="366381"/>
                  <a:pt x="4009787" y="371255"/>
                </a:cubicBezTo>
                <a:cubicBezTo>
                  <a:pt x="4005461" y="376615"/>
                  <a:pt x="4009787" y="384411"/>
                  <a:pt x="4016519" y="386360"/>
                </a:cubicBezTo>
                <a:cubicBezTo>
                  <a:pt x="4028537" y="389285"/>
                  <a:pt x="4041035" y="378563"/>
                  <a:pt x="4039593" y="365895"/>
                </a:cubicBezTo>
                <a:cubicBezTo>
                  <a:pt x="4039111" y="360533"/>
                  <a:pt x="4028537" y="354686"/>
                  <a:pt x="4023729" y="358098"/>
                </a:cubicBezTo>
                <a:close/>
                <a:moveTo>
                  <a:pt x="3918751" y="341347"/>
                </a:moveTo>
                <a:cubicBezTo>
                  <a:pt x="3912681" y="343235"/>
                  <a:pt x="3907393" y="346890"/>
                  <a:pt x="3902587" y="351763"/>
                </a:cubicBezTo>
                <a:cubicBezTo>
                  <a:pt x="3900183" y="354200"/>
                  <a:pt x="3900663" y="360047"/>
                  <a:pt x="3900663" y="364433"/>
                </a:cubicBezTo>
                <a:cubicBezTo>
                  <a:pt x="3900663" y="369793"/>
                  <a:pt x="3904029" y="372716"/>
                  <a:pt x="3909317" y="371255"/>
                </a:cubicBezTo>
                <a:cubicBezTo>
                  <a:pt x="3923739" y="367356"/>
                  <a:pt x="3932871" y="357610"/>
                  <a:pt x="3939603" y="341530"/>
                </a:cubicBezTo>
                <a:cubicBezTo>
                  <a:pt x="3931671" y="339337"/>
                  <a:pt x="3924821" y="339459"/>
                  <a:pt x="3918751" y="341347"/>
                </a:cubicBezTo>
                <a:close/>
                <a:moveTo>
                  <a:pt x="3382445" y="315216"/>
                </a:moveTo>
                <a:lnTo>
                  <a:pt x="3382925" y="316190"/>
                </a:lnTo>
                <a:lnTo>
                  <a:pt x="3380955" y="316641"/>
                </a:lnTo>
                <a:close/>
                <a:moveTo>
                  <a:pt x="3260341" y="307907"/>
                </a:moveTo>
                <a:lnTo>
                  <a:pt x="3261302" y="308393"/>
                </a:lnTo>
                <a:lnTo>
                  <a:pt x="3260796" y="308831"/>
                </a:lnTo>
                <a:close/>
                <a:moveTo>
                  <a:pt x="4211691" y="256741"/>
                </a:moveTo>
                <a:cubicBezTo>
                  <a:pt x="4209767" y="257716"/>
                  <a:pt x="4207847" y="258690"/>
                  <a:pt x="4205923" y="260153"/>
                </a:cubicBezTo>
                <a:cubicBezTo>
                  <a:pt x="4198231" y="260153"/>
                  <a:pt x="4190539" y="259178"/>
                  <a:pt x="4183329" y="260153"/>
                </a:cubicBezTo>
                <a:cubicBezTo>
                  <a:pt x="4179963" y="260640"/>
                  <a:pt x="4176117" y="265025"/>
                  <a:pt x="4175155" y="268436"/>
                </a:cubicBezTo>
                <a:cubicBezTo>
                  <a:pt x="4173715" y="274283"/>
                  <a:pt x="4179483" y="275258"/>
                  <a:pt x="4183329" y="275258"/>
                </a:cubicBezTo>
                <a:cubicBezTo>
                  <a:pt x="4193423" y="275258"/>
                  <a:pt x="4202559" y="271848"/>
                  <a:pt x="4207847" y="262101"/>
                </a:cubicBezTo>
                <a:cubicBezTo>
                  <a:pt x="4209287" y="260153"/>
                  <a:pt x="4210249" y="258690"/>
                  <a:pt x="4211691" y="256741"/>
                </a:cubicBezTo>
                <a:close/>
                <a:moveTo>
                  <a:pt x="4345333" y="107631"/>
                </a:moveTo>
                <a:cubicBezTo>
                  <a:pt x="4342929" y="109093"/>
                  <a:pt x="4340525" y="110068"/>
                  <a:pt x="4340525" y="111041"/>
                </a:cubicBezTo>
                <a:cubicBezTo>
                  <a:pt x="4340525" y="112991"/>
                  <a:pt x="4341005" y="115428"/>
                  <a:pt x="4342447" y="116402"/>
                </a:cubicBezTo>
                <a:cubicBezTo>
                  <a:pt x="4343409" y="117376"/>
                  <a:pt x="4345813" y="115915"/>
                  <a:pt x="4347735" y="115428"/>
                </a:cubicBezTo>
                <a:cubicBezTo>
                  <a:pt x="4346775" y="112991"/>
                  <a:pt x="4345813" y="110555"/>
                  <a:pt x="4345333" y="107631"/>
                </a:cubicBezTo>
                <a:close/>
                <a:moveTo>
                  <a:pt x="4127085" y="426"/>
                </a:moveTo>
                <a:lnTo>
                  <a:pt x="4127169" y="1372"/>
                </a:lnTo>
                <a:lnTo>
                  <a:pt x="4126603" y="1401"/>
                </a:lnTo>
                <a:close/>
                <a:moveTo>
                  <a:pt x="4154305" y="0"/>
                </a:moveTo>
                <a:cubicBezTo>
                  <a:pt x="4163259" y="1158"/>
                  <a:pt x="4171791" y="4568"/>
                  <a:pt x="4179483" y="12121"/>
                </a:cubicBezTo>
                <a:cubicBezTo>
                  <a:pt x="4181887" y="14071"/>
                  <a:pt x="4186213" y="16020"/>
                  <a:pt x="4188617" y="15046"/>
                </a:cubicBezTo>
                <a:cubicBezTo>
                  <a:pt x="4203999" y="10660"/>
                  <a:pt x="4212653" y="18943"/>
                  <a:pt x="4222267" y="29664"/>
                </a:cubicBezTo>
                <a:cubicBezTo>
                  <a:pt x="4226593" y="34538"/>
                  <a:pt x="4235727" y="36973"/>
                  <a:pt x="4242937" y="37948"/>
                </a:cubicBezTo>
                <a:cubicBezTo>
                  <a:pt x="4256879" y="40385"/>
                  <a:pt x="4271301" y="40873"/>
                  <a:pt x="4285723" y="42333"/>
                </a:cubicBezTo>
                <a:cubicBezTo>
                  <a:pt x="4290049" y="42821"/>
                  <a:pt x="4294857" y="43308"/>
                  <a:pt x="4298703" y="41846"/>
                </a:cubicBezTo>
                <a:cubicBezTo>
                  <a:pt x="4312643" y="35999"/>
                  <a:pt x="4327065" y="40385"/>
                  <a:pt x="4341487" y="39410"/>
                </a:cubicBezTo>
                <a:cubicBezTo>
                  <a:pt x="4351583" y="38923"/>
                  <a:pt x="4357831" y="44770"/>
                  <a:pt x="4364563" y="51593"/>
                </a:cubicBezTo>
                <a:cubicBezTo>
                  <a:pt x="4363601" y="59876"/>
                  <a:pt x="4359753" y="69135"/>
                  <a:pt x="4362159" y="76443"/>
                </a:cubicBezTo>
                <a:cubicBezTo>
                  <a:pt x="4364081" y="82778"/>
                  <a:pt x="4372733" y="86678"/>
                  <a:pt x="4378021" y="92038"/>
                </a:cubicBezTo>
                <a:cubicBezTo>
                  <a:pt x="4379463" y="97885"/>
                  <a:pt x="4374175" y="99346"/>
                  <a:pt x="4370811" y="101783"/>
                </a:cubicBezTo>
                <a:cubicBezTo>
                  <a:pt x="4358791" y="112503"/>
                  <a:pt x="4356871" y="117376"/>
                  <a:pt x="4366003" y="129558"/>
                </a:cubicBezTo>
                <a:cubicBezTo>
                  <a:pt x="4372733" y="138818"/>
                  <a:pt x="4374657" y="147101"/>
                  <a:pt x="4373215" y="157821"/>
                </a:cubicBezTo>
                <a:cubicBezTo>
                  <a:pt x="4371291" y="175363"/>
                  <a:pt x="4369369" y="192906"/>
                  <a:pt x="4367445" y="211911"/>
                </a:cubicBezTo>
                <a:cubicBezTo>
                  <a:pt x="4373695" y="218733"/>
                  <a:pt x="4384751" y="223606"/>
                  <a:pt x="4387155" y="236275"/>
                </a:cubicBezTo>
                <a:cubicBezTo>
                  <a:pt x="4388115" y="240661"/>
                  <a:pt x="4393403" y="246996"/>
                  <a:pt x="4397731" y="247970"/>
                </a:cubicBezTo>
                <a:cubicBezTo>
                  <a:pt x="4412153" y="251381"/>
                  <a:pt x="4420807" y="260640"/>
                  <a:pt x="4427537" y="272822"/>
                </a:cubicBezTo>
                <a:cubicBezTo>
                  <a:pt x="4430901" y="278670"/>
                  <a:pt x="4435227" y="281106"/>
                  <a:pt x="4440995" y="279643"/>
                </a:cubicBezTo>
                <a:cubicBezTo>
                  <a:pt x="4448687" y="277695"/>
                  <a:pt x="4450611" y="270385"/>
                  <a:pt x="4450131" y="263563"/>
                </a:cubicBezTo>
                <a:cubicBezTo>
                  <a:pt x="4449649" y="256741"/>
                  <a:pt x="4447727" y="250406"/>
                  <a:pt x="4446765" y="243585"/>
                </a:cubicBezTo>
                <a:cubicBezTo>
                  <a:pt x="4445803" y="238225"/>
                  <a:pt x="4444843" y="232863"/>
                  <a:pt x="4443881" y="226530"/>
                </a:cubicBezTo>
                <a:cubicBezTo>
                  <a:pt x="4465995" y="217758"/>
                  <a:pt x="4483781" y="225068"/>
                  <a:pt x="4500125" y="237737"/>
                </a:cubicBezTo>
                <a:cubicBezTo>
                  <a:pt x="4508777" y="244072"/>
                  <a:pt x="4516469" y="252356"/>
                  <a:pt x="4525123" y="260640"/>
                </a:cubicBezTo>
                <a:cubicBezTo>
                  <a:pt x="4527045" y="277208"/>
                  <a:pt x="4527045" y="277208"/>
                  <a:pt x="4544351" y="292801"/>
                </a:cubicBezTo>
                <a:cubicBezTo>
                  <a:pt x="4572715" y="277695"/>
                  <a:pt x="4602039" y="262588"/>
                  <a:pt x="4632805" y="246508"/>
                </a:cubicBezTo>
                <a:cubicBezTo>
                  <a:pt x="4638093" y="247970"/>
                  <a:pt x="4645303" y="250406"/>
                  <a:pt x="4652995" y="251868"/>
                </a:cubicBezTo>
                <a:cubicBezTo>
                  <a:pt x="4670781" y="255767"/>
                  <a:pt x="4675109" y="253818"/>
                  <a:pt x="4684243" y="236275"/>
                </a:cubicBezTo>
                <a:cubicBezTo>
                  <a:pt x="4686163" y="232377"/>
                  <a:pt x="4688087" y="228478"/>
                  <a:pt x="4690491" y="223606"/>
                </a:cubicBezTo>
                <a:cubicBezTo>
                  <a:pt x="4706355" y="221656"/>
                  <a:pt x="4724623" y="224093"/>
                  <a:pt x="4731835" y="197293"/>
                </a:cubicBezTo>
                <a:cubicBezTo>
                  <a:pt x="4736159" y="208013"/>
                  <a:pt x="4738565" y="210936"/>
                  <a:pt x="4738083" y="213373"/>
                </a:cubicBezTo>
                <a:cubicBezTo>
                  <a:pt x="4733275" y="234813"/>
                  <a:pt x="4731835" y="257716"/>
                  <a:pt x="4720297" y="277208"/>
                </a:cubicBezTo>
                <a:cubicBezTo>
                  <a:pt x="4717411" y="282080"/>
                  <a:pt x="4715969" y="287440"/>
                  <a:pt x="4713567" y="292313"/>
                </a:cubicBezTo>
                <a:cubicBezTo>
                  <a:pt x="4701547" y="315216"/>
                  <a:pt x="4705875" y="338606"/>
                  <a:pt x="4712123" y="361021"/>
                </a:cubicBezTo>
                <a:cubicBezTo>
                  <a:pt x="4714527" y="370280"/>
                  <a:pt x="4722219" y="378076"/>
                  <a:pt x="4728467" y="387335"/>
                </a:cubicBezTo>
                <a:cubicBezTo>
                  <a:pt x="4723181" y="409263"/>
                  <a:pt x="4711643" y="430216"/>
                  <a:pt x="4700587" y="450195"/>
                </a:cubicBezTo>
                <a:cubicBezTo>
                  <a:pt x="4691453" y="466763"/>
                  <a:pt x="4682319" y="481870"/>
                  <a:pt x="4677031" y="500873"/>
                </a:cubicBezTo>
                <a:cubicBezTo>
                  <a:pt x="4672223" y="518415"/>
                  <a:pt x="4665493" y="536445"/>
                  <a:pt x="4652995" y="552038"/>
                </a:cubicBezTo>
                <a:cubicBezTo>
                  <a:pt x="4647707" y="558861"/>
                  <a:pt x="4642899" y="567633"/>
                  <a:pt x="4641939" y="575916"/>
                </a:cubicBezTo>
                <a:cubicBezTo>
                  <a:pt x="4639535" y="596383"/>
                  <a:pt x="4650591" y="614412"/>
                  <a:pt x="4652995" y="634391"/>
                </a:cubicBezTo>
                <a:cubicBezTo>
                  <a:pt x="4654437" y="646573"/>
                  <a:pt x="4664531" y="655832"/>
                  <a:pt x="4675589" y="662167"/>
                </a:cubicBezTo>
                <a:cubicBezTo>
                  <a:pt x="4677511" y="663141"/>
                  <a:pt x="4678473" y="665578"/>
                  <a:pt x="4679915" y="667040"/>
                </a:cubicBezTo>
                <a:cubicBezTo>
                  <a:pt x="4687125" y="690430"/>
                  <a:pt x="4677511" y="712845"/>
                  <a:pt x="4675589" y="735260"/>
                </a:cubicBezTo>
                <a:cubicBezTo>
                  <a:pt x="4674627" y="746468"/>
                  <a:pt x="4666935" y="755238"/>
                  <a:pt x="4655879" y="760112"/>
                </a:cubicBezTo>
                <a:cubicBezTo>
                  <a:pt x="4644823" y="764985"/>
                  <a:pt x="4634247" y="771320"/>
                  <a:pt x="4623671" y="777655"/>
                </a:cubicBezTo>
                <a:cubicBezTo>
                  <a:pt x="4600115" y="791298"/>
                  <a:pt x="4585213" y="810790"/>
                  <a:pt x="4584251" y="839540"/>
                </a:cubicBezTo>
                <a:cubicBezTo>
                  <a:pt x="4584251" y="842950"/>
                  <a:pt x="4582809" y="845875"/>
                  <a:pt x="4582809" y="849285"/>
                </a:cubicBezTo>
                <a:cubicBezTo>
                  <a:pt x="4582809" y="850260"/>
                  <a:pt x="4583289" y="851235"/>
                  <a:pt x="4584251" y="854645"/>
                </a:cubicBezTo>
                <a:cubicBezTo>
                  <a:pt x="4592423" y="860980"/>
                  <a:pt x="4601557" y="867803"/>
                  <a:pt x="4612613" y="876087"/>
                </a:cubicBezTo>
                <a:cubicBezTo>
                  <a:pt x="4603481" y="888757"/>
                  <a:pt x="4594827" y="900452"/>
                  <a:pt x="4587135" y="910685"/>
                </a:cubicBezTo>
                <a:cubicBezTo>
                  <a:pt x="4586655" y="927252"/>
                  <a:pt x="4600595" y="927252"/>
                  <a:pt x="4608769" y="934075"/>
                </a:cubicBezTo>
                <a:lnTo>
                  <a:pt x="4605403" y="942177"/>
                </a:lnTo>
                <a:lnTo>
                  <a:pt x="4605403" y="940410"/>
                </a:lnTo>
                <a:lnTo>
                  <a:pt x="4605047" y="942576"/>
                </a:lnTo>
                <a:lnTo>
                  <a:pt x="4596449" y="947840"/>
                </a:lnTo>
                <a:cubicBezTo>
                  <a:pt x="4593025" y="948327"/>
                  <a:pt x="4589299" y="947961"/>
                  <a:pt x="4585693" y="948205"/>
                </a:cubicBezTo>
                <a:lnTo>
                  <a:pt x="4586175" y="948693"/>
                </a:lnTo>
                <a:lnTo>
                  <a:pt x="4579443" y="948693"/>
                </a:lnTo>
                <a:lnTo>
                  <a:pt x="4579443" y="947718"/>
                </a:lnTo>
                <a:lnTo>
                  <a:pt x="4578483" y="948693"/>
                </a:lnTo>
                <a:lnTo>
                  <a:pt x="4579443" y="948693"/>
                </a:lnTo>
                <a:lnTo>
                  <a:pt x="4579443" y="955515"/>
                </a:lnTo>
                <a:lnTo>
                  <a:pt x="4578963" y="955028"/>
                </a:lnTo>
                <a:cubicBezTo>
                  <a:pt x="4576079" y="967697"/>
                  <a:pt x="4560695" y="966723"/>
                  <a:pt x="4555889" y="977930"/>
                </a:cubicBezTo>
                <a:cubicBezTo>
                  <a:pt x="4556369" y="984752"/>
                  <a:pt x="4556369" y="994498"/>
                  <a:pt x="4565023" y="996447"/>
                </a:cubicBezTo>
                <a:cubicBezTo>
                  <a:pt x="4578001" y="999370"/>
                  <a:pt x="4591463" y="998397"/>
                  <a:pt x="4602519" y="989138"/>
                </a:cubicBezTo>
                <a:cubicBezTo>
                  <a:pt x="4605885" y="986215"/>
                  <a:pt x="4608769" y="982315"/>
                  <a:pt x="4610211" y="978417"/>
                </a:cubicBezTo>
                <a:cubicBezTo>
                  <a:pt x="4618383" y="957952"/>
                  <a:pt x="4632805" y="941383"/>
                  <a:pt x="4643861" y="922867"/>
                </a:cubicBezTo>
                <a:cubicBezTo>
                  <a:pt x="4653475" y="906785"/>
                  <a:pt x="4666455" y="896553"/>
                  <a:pt x="4680875" y="886320"/>
                </a:cubicBezTo>
                <a:cubicBezTo>
                  <a:pt x="4685925" y="882909"/>
                  <a:pt x="4691093" y="881325"/>
                  <a:pt x="4696259" y="881508"/>
                </a:cubicBezTo>
                <a:lnTo>
                  <a:pt x="4711611" y="887283"/>
                </a:lnTo>
                <a:lnTo>
                  <a:pt x="4710681" y="887782"/>
                </a:lnTo>
                <a:lnTo>
                  <a:pt x="4713085" y="888269"/>
                </a:lnTo>
                <a:lnTo>
                  <a:pt x="4711643" y="887295"/>
                </a:lnTo>
                <a:lnTo>
                  <a:pt x="4711611" y="887283"/>
                </a:lnTo>
                <a:lnTo>
                  <a:pt x="4718855" y="883395"/>
                </a:lnTo>
                <a:cubicBezTo>
                  <a:pt x="4720777" y="885345"/>
                  <a:pt x="4723181" y="887295"/>
                  <a:pt x="4723181" y="888269"/>
                </a:cubicBezTo>
                <a:cubicBezTo>
                  <a:pt x="4718855" y="910685"/>
                  <a:pt x="4730873" y="928715"/>
                  <a:pt x="4739043" y="947230"/>
                </a:cubicBezTo>
                <a:lnTo>
                  <a:pt x="4740005" y="946743"/>
                </a:lnTo>
                <a:lnTo>
                  <a:pt x="4732783" y="954064"/>
                </a:lnTo>
                <a:lnTo>
                  <a:pt x="4727463" y="959009"/>
                </a:lnTo>
                <a:cubicBezTo>
                  <a:pt x="4724985" y="964469"/>
                  <a:pt x="4729671" y="971230"/>
                  <a:pt x="4728949" y="977443"/>
                </a:cubicBezTo>
                <a:cubicBezTo>
                  <a:pt x="4724863" y="979635"/>
                  <a:pt x="4720055" y="981219"/>
                  <a:pt x="4715909" y="983656"/>
                </a:cubicBezTo>
                <a:lnTo>
                  <a:pt x="4707099" y="994655"/>
                </a:lnTo>
                <a:lnTo>
                  <a:pt x="4705875" y="994010"/>
                </a:lnTo>
                <a:lnTo>
                  <a:pt x="4704801" y="996188"/>
                </a:lnTo>
                <a:lnTo>
                  <a:pt x="4701067" y="998397"/>
                </a:lnTo>
                <a:cubicBezTo>
                  <a:pt x="4702029" y="998397"/>
                  <a:pt x="4703471" y="999370"/>
                  <a:pt x="4703471" y="998884"/>
                </a:cubicBezTo>
                <a:lnTo>
                  <a:pt x="4704801" y="996188"/>
                </a:lnTo>
                <a:lnTo>
                  <a:pt x="4706835" y="994985"/>
                </a:lnTo>
                <a:lnTo>
                  <a:pt x="4707099" y="994655"/>
                </a:lnTo>
                <a:lnTo>
                  <a:pt x="4717893" y="1000345"/>
                </a:lnTo>
                <a:cubicBezTo>
                  <a:pt x="4713085" y="1006193"/>
                  <a:pt x="4709239" y="1011553"/>
                  <a:pt x="4705393" y="1015939"/>
                </a:cubicBezTo>
                <a:cubicBezTo>
                  <a:pt x="4700105" y="1021787"/>
                  <a:pt x="4699143" y="1027634"/>
                  <a:pt x="4699143" y="1035918"/>
                </a:cubicBezTo>
                <a:cubicBezTo>
                  <a:pt x="4699143" y="1045663"/>
                  <a:pt x="4697703" y="1058333"/>
                  <a:pt x="4686645" y="1065642"/>
                </a:cubicBezTo>
                <a:cubicBezTo>
                  <a:pt x="4681357" y="1069540"/>
                  <a:pt x="4678955" y="1077825"/>
                  <a:pt x="4676069" y="1082210"/>
                </a:cubicBezTo>
                <a:lnTo>
                  <a:pt x="4692647" y="1108616"/>
                </a:lnTo>
                <a:lnTo>
                  <a:pt x="4692415" y="1108524"/>
                </a:lnTo>
                <a:lnTo>
                  <a:pt x="4692139" y="1109085"/>
                </a:lnTo>
                <a:lnTo>
                  <a:pt x="4689111" y="1109377"/>
                </a:lnTo>
                <a:cubicBezTo>
                  <a:pt x="4688089" y="1109742"/>
                  <a:pt x="4687847" y="1110717"/>
                  <a:pt x="4690011" y="1113397"/>
                </a:cubicBezTo>
                <a:lnTo>
                  <a:pt x="4692139" y="1109085"/>
                </a:lnTo>
                <a:lnTo>
                  <a:pt x="4692895" y="1109012"/>
                </a:lnTo>
                <a:lnTo>
                  <a:pt x="4692647" y="1108616"/>
                </a:lnTo>
                <a:lnTo>
                  <a:pt x="4701067" y="1111935"/>
                </a:lnTo>
                <a:cubicBezTo>
                  <a:pt x="4707797" y="1115833"/>
                  <a:pt x="4712605" y="1114859"/>
                  <a:pt x="4715007" y="1106575"/>
                </a:cubicBezTo>
                <a:lnTo>
                  <a:pt x="4717801" y="1104374"/>
                </a:lnTo>
                <a:lnTo>
                  <a:pt x="4712123" y="1121194"/>
                </a:lnTo>
                <a:cubicBezTo>
                  <a:pt x="4709239" y="1127040"/>
                  <a:pt x="4703951" y="1131427"/>
                  <a:pt x="4700587" y="1136300"/>
                </a:cubicBezTo>
                <a:cubicBezTo>
                  <a:pt x="4711163" y="1156278"/>
                  <a:pt x="4712123" y="1156765"/>
                  <a:pt x="4702029" y="1172359"/>
                </a:cubicBezTo>
                <a:cubicBezTo>
                  <a:pt x="4695299" y="1182105"/>
                  <a:pt x="4695779" y="1195262"/>
                  <a:pt x="4685685" y="1204032"/>
                </a:cubicBezTo>
                <a:cubicBezTo>
                  <a:pt x="4680875" y="1208418"/>
                  <a:pt x="4689049" y="1222062"/>
                  <a:pt x="4696261" y="1220600"/>
                </a:cubicBezTo>
                <a:cubicBezTo>
                  <a:pt x="4708279" y="1218164"/>
                  <a:pt x="4717893" y="1220113"/>
                  <a:pt x="4727507" y="1226935"/>
                </a:cubicBezTo>
                <a:cubicBezTo>
                  <a:pt x="4727507" y="1233757"/>
                  <a:pt x="4727507" y="1240580"/>
                  <a:pt x="4727507" y="1248377"/>
                </a:cubicBezTo>
                <a:cubicBezTo>
                  <a:pt x="4724143" y="1248377"/>
                  <a:pt x="4720777" y="1249350"/>
                  <a:pt x="4717893" y="1248377"/>
                </a:cubicBezTo>
                <a:cubicBezTo>
                  <a:pt x="4707317" y="1244477"/>
                  <a:pt x="4696741" y="1240580"/>
                  <a:pt x="4688567" y="1253249"/>
                </a:cubicBezTo>
                <a:cubicBezTo>
                  <a:pt x="4690011" y="1256660"/>
                  <a:pt x="4691935" y="1260558"/>
                  <a:pt x="4694337" y="1265919"/>
                </a:cubicBezTo>
                <a:cubicBezTo>
                  <a:pt x="4683281" y="1270304"/>
                  <a:pt x="4672705" y="1274690"/>
                  <a:pt x="4662611" y="1279075"/>
                </a:cubicBezTo>
                <a:cubicBezTo>
                  <a:pt x="4664531" y="1292232"/>
                  <a:pt x="4672223" y="1299055"/>
                  <a:pt x="4679435" y="1305877"/>
                </a:cubicBezTo>
                <a:lnTo>
                  <a:pt x="4678955" y="1305389"/>
                </a:lnTo>
                <a:cubicBezTo>
                  <a:pt x="4679435" y="1312698"/>
                  <a:pt x="4679435" y="1320007"/>
                  <a:pt x="4680875" y="1327317"/>
                </a:cubicBezTo>
                <a:cubicBezTo>
                  <a:pt x="4681839" y="1332677"/>
                  <a:pt x="4677511" y="1332190"/>
                  <a:pt x="4675109" y="1333652"/>
                </a:cubicBezTo>
                <a:cubicBezTo>
                  <a:pt x="4659243" y="1345834"/>
                  <a:pt x="4656841" y="1363377"/>
                  <a:pt x="4655399" y="1381407"/>
                </a:cubicBezTo>
                <a:cubicBezTo>
                  <a:pt x="4654919" y="1389690"/>
                  <a:pt x="4668379" y="1397974"/>
                  <a:pt x="4675109" y="1392614"/>
                </a:cubicBezTo>
                <a:cubicBezTo>
                  <a:pt x="4691453" y="1379457"/>
                  <a:pt x="4711643" y="1377507"/>
                  <a:pt x="4730391" y="1371660"/>
                </a:cubicBezTo>
                <a:cubicBezTo>
                  <a:pt x="4741929" y="1364352"/>
                  <a:pt x="4741447" y="1343397"/>
                  <a:pt x="4762119" y="1343885"/>
                </a:cubicBezTo>
                <a:cubicBezTo>
                  <a:pt x="4763079" y="1363864"/>
                  <a:pt x="4756351" y="1379457"/>
                  <a:pt x="4738083" y="1388715"/>
                </a:cubicBezTo>
                <a:cubicBezTo>
                  <a:pt x="4744813" y="1406258"/>
                  <a:pt x="4770771" y="1393589"/>
                  <a:pt x="4774137" y="1414542"/>
                </a:cubicBezTo>
                <a:cubicBezTo>
                  <a:pt x="4760197" y="1419415"/>
                  <a:pt x="4747217" y="1420390"/>
                  <a:pt x="4734237" y="1411132"/>
                </a:cubicBezTo>
                <a:cubicBezTo>
                  <a:pt x="4729431" y="1407720"/>
                  <a:pt x="4721259" y="1405770"/>
                  <a:pt x="4717411" y="1415517"/>
                </a:cubicBezTo>
                <a:cubicBezTo>
                  <a:pt x="4722219" y="1421364"/>
                  <a:pt x="4726547" y="1427212"/>
                  <a:pt x="4731835" y="1432572"/>
                </a:cubicBezTo>
                <a:cubicBezTo>
                  <a:pt x="4734717" y="1435982"/>
                  <a:pt x="4738565" y="1440855"/>
                  <a:pt x="4741929" y="1440369"/>
                </a:cubicBezTo>
                <a:cubicBezTo>
                  <a:pt x="4767407" y="1439394"/>
                  <a:pt x="4781829" y="1462784"/>
                  <a:pt x="4804423" y="1468144"/>
                </a:cubicBezTo>
                <a:cubicBezTo>
                  <a:pt x="4810191" y="1469606"/>
                  <a:pt x="4812115" y="1479839"/>
                  <a:pt x="4807307" y="1481787"/>
                </a:cubicBezTo>
                <a:cubicBezTo>
                  <a:pt x="4796731" y="1485687"/>
                  <a:pt x="4792885" y="1493482"/>
                  <a:pt x="4790483" y="1504204"/>
                </a:cubicBezTo>
                <a:cubicBezTo>
                  <a:pt x="4789039" y="1511025"/>
                  <a:pt x="4783271" y="1517360"/>
                  <a:pt x="4778943" y="1525157"/>
                </a:cubicBezTo>
                <a:cubicBezTo>
                  <a:pt x="4805385" y="1540750"/>
                  <a:pt x="4830863" y="1552445"/>
                  <a:pt x="4860187" y="1553420"/>
                </a:cubicBezTo>
                <a:cubicBezTo>
                  <a:pt x="4865475" y="1553420"/>
                  <a:pt x="4871723" y="1552932"/>
                  <a:pt x="4876051" y="1550009"/>
                </a:cubicBezTo>
                <a:cubicBezTo>
                  <a:pt x="4890953" y="1538801"/>
                  <a:pt x="4907779" y="1531004"/>
                  <a:pt x="4925083" y="1523695"/>
                </a:cubicBezTo>
                <a:cubicBezTo>
                  <a:pt x="4930853" y="1521259"/>
                  <a:pt x="4936141" y="1516872"/>
                  <a:pt x="4940467" y="1512000"/>
                </a:cubicBezTo>
                <a:cubicBezTo>
                  <a:pt x="4955371" y="1496894"/>
                  <a:pt x="4968349" y="1496407"/>
                  <a:pt x="4981809" y="1511025"/>
                </a:cubicBezTo>
                <a:cubicBezTo>
                  <a:pt x="4988539" y="1518335"/>
                  <a:pt x="4995271" y="1525157"/>
                  <a:pt x="5003923" y="1534415"/>
                </a:cubicBezTo>
                <a:cubicBezTo>
                  <a:pt x="5002963" y="1540750"/>
                  <a:pt x="5001519" y="1549522"/>
                  <a:pt x="5000077" y="1560242"/>
                </a:cubicBezTo>
                <a:cubicBezTo>
                  <a:pt x="5004403" y="1562677"/>
                  <a:pt x="5010171" y="1565602"/>
                  <a:pt x="5016421" y="1569500"/>
                </a:cubicBezTo>
                <a:cubicBezTo>
                  <a:pt x="5051515" y="1528080"/>
                  <a:pt x="5086127" y="1487635"/>
                  <a:pt x="5120739" y="1446703"/>
                </a:cubicBezTo>
                <a:cubicBezTo>
                  <a:pt x="5130353" y="1456937"/>
                  <a:pt x="5138525" y="1465220"/>
                  <a:pt x="5147659" y="1474479"/>
                </a:cubicBezTo>
                <a:cubicBezTo>
                  <a:pt x="5159195" y="1465220"/>
                  <a:pt x="5169291" y="1456937"/>
                  <a:pt x="5178425" y="1449627"/>
                </a:cubicBezTo>
                <a:cubicBezTo>
                  <a:pt x="5182271" y="1450602"/>
                  <a:pt x="5185155" y="1450114"/>
                  <a:pt x="5186117" y="1451577"/>
                </a:cubicBezTo>
                <a:cubicBezTo>
                  <a:pt x="5193807" y="1459372"/>
                  <a:pt x="5200539" y="1468144"/>
                  <a:pt x="5208231" y="1475453"/>
                </a:cubicBezTo>
                <a:cubicBezTo>
                  <a:pt x="5216401" y="1483250"/>
                  <a:pt x="5228901" y="1475453"/>
                  <a:pt x="5238995" y="1483737"/>
                </a:cubicBezTo>
                <a:cubicBezTo>
                  <a:pt x="5245247" y="1489097"/>
                  <a:pt x="5257743" y="1486174"/>
                  <a:pt x="5269281" y="1487148"/>
                </a:cubicBezTo>
                <a:cubicBezTo>
                  <a:pt x="5272167" y="1497869"/>
                  <a:pt x="5269281" y="1508589"/>
                  <a:pt x="5268319" y="1519309"/>
                </a:cubicBezTo>
                <a:cubicBezTo>
                  <a:pt x="5267359" y="1529055"/>
                  <a:pt x="5263513" y="1538801"/>
                  <a:pt x="5263031" y="1549034"/>
                </a:cubicBezTo>
                <a:cubicBezTo>
                  <a:pt x="5262551" y="1567552"/>
                  <a:pt x="5259667" y="1584607"/>
                  <a:pt x="5243803" y="1596789"/>
                </a:cubicBezTo>
                <a:cubicBezTo>
                  <a:pt x="5229863" y="1633335"/>
                  <a:pt x="5200057" y="1658187"/>
                  <a:pt x="5177943" y="1688399"/>
                </a:cubicBezTo>
                <a:cubicBezTo>
                  <a:pt x="5173619" y="1694247"/>
                  <a:pt x="5170251" y="1698632"/>
                  <a:pt x="5170733" y="1705942"/>
                </a:cubicBezTo>
                <a:cubicBezTo>
                  <a:pt x="5171695" y="1724459"/>
                  <a:pt x="5167849" y="1741514"/>
                  <a:pt x="5153907" y="1755157"/>
                </a:cubicBezTo>
                <a:cubicBezTo>
                  <a:pt x="5152467" y="1756619"/>
                  <a:pt x="5151505" y="1759056"/>
                  <a:pt x="5150543" y="1761005"/>
                </a:cubicBezTo>
                <a:cubicBezTo>
                  <a:pt x="5141889" y="1777572"/>
                  <a:pt x="5145735" y="1789267"/>
                  <a:pt x="5162561" y="1796090"/>
                </a:cubicBezTo>
                <a:lnTo>
                  <a:pt x="5178083" y="1799793"/>
                </a:lnTo>
                <a:lnTo>
                  <a:pt x="5174579" y="1807785"/>
                </a:lnTo>
                <a:cubicBezTo>
                  <a:pt x="5180347" y="1821917"/>
                  <a:pt x="5178905" y="1836047"/>
                  <a:pt x="5172175" y="1848230"/>
                </a:cubicBezTo>
                <a:cubicBezTo>
                  <a:pt x="5183713" y="1863824"/>
                  <a:pt x="5193807" y="1877954"/>
                  <a:pt x="5204863" y="1892574"/>
                </a:cubicBezTo>
                <a:cubicBezTo>
                  <a:pt x="5219767" y="1892574"/>
                  <a:pt x="5234669" y="1891112"/>
                  <a:pt x="5251013" y="1903294"/>
                </a:cubicBezTo>
                <a:cubicBezTo>
                  <a:pt x="5251975" y="1905730"/>
                  <a:pt x="5251495" y="1912552"/>
                  <a:pt x="5244765" y="1918887"/>
                </a:cubicBezTo>
                <a:cubicBezTo>
                  <a:pt x="5238035" y="1924734"/>
                  <a:pt x="5232267" y="1931557"/>
                  <a:pt x="5226017" y="1937891"/>
                </a:cubicBezTo>
                <a:cubicBezTo>
                  <a:pt x="5217363" y="1946175"/>
                  <a:pt x="5213999" y="1956409"/>
                  <a:pt x="5213037" y="1969077"/>
                </a:cubicBezTo>
                <a:cubicBezTo>
                  <a:pt x="5218805" y="1972976"/>
                  <a:pt x="5224575" y="1977362"/>
                  <a:pt x="5230823" y="1981747"/>
                </a:cubicBezTo>
                <a:cubicBezTo>
                  <a:pt x="5226017" y="1990519"/>
                  <a:pt x="5223131" y="1996367"/>
                  <a:pt x="5220247" y="2002214"/>
                </a:cubicBezTo>
                <a:cubicBezTo>
                  <a:pt x="5222651" y="2011959"/>
                  <a:pt x="5240439" y="2027552"/>
                  <a:pt x="5249091" y="2027066"/>
                </a:cubicBezTo>
                <a:cubicBezTo>
                  <a:pt x="5251975" y="2027066"/>
                  <a:pt x="5256301" y="2026091"/>
                  <a:pt x="5258225" y="2023654"/>
                </a:cubicBezTo>
                <a:cubicBezTo>
                  <a:pt x="5269763" y="2007087"/>
                  <a:pt x="5284665" y="2011472"/>
                  <a:pt x="5300047" y="2015370"/>
                </a:cubicBezTo>
                <a:cubicBezTo>
                  <a:pt x="5311585" y="2018294"/>
                  <a:pt x="5323123" y="2022680"/>
                  <a:pt x="5334179" y="2026091"/>
                </a:cubicBezTo>
                <a:cubicBezTo>
                  <a:pt x="5340909" y="2021704"/>
                  <a:pt x="5347639" y="2017319"/>
                  <a:pt x="5353409" y="2013909"/>
                </a:cubicBezTo>
                <a:cubicBezTo>
                  <a:pt x="5366867" y="2017319"/>
                  <a:pt x="5372155" y="2026579"/>
                  <a:pt x="5376963" y="2035837"/>
                </a:cubicBezTo>
                <a:cubicBezTo>
                  <a:pt x="5376963" y="2047044"/>
                  <a:pt x="5367349" y="2047531"/>
                  <a:pt x="5362061" y="2052892"/>
                </a:cubicBezTo>
                <a:cubicBezTo>
                  <a:pt x="5348599" y="2066049"/>
                  <a:pt x="5336103" y="2080179"/>
                  <a:pt x="5315911" y="2082616"/>
                </a:cubicBezTo>
                <a:cubicBezTo>
                  <a:pt x="5311105" y="2083104"/>
                  <a:pt x="5306779" y="2088464"/>
                  <a:pt x="5302451" y="2092362"/>
                </a:cubicBezTo>
                <a:cubicBezTo>
                  <a:pt x="5293317" y="2100646"/>
                  <a:pt x="5284185" y="2108442"/>
                  <a:pt x="5276011" y="2117701"/>
                </a:cubicBezTo>
                <a:cubicBezTo>
                  <a:pt x="5269763" y="2125011"/>
                  <a:pt x="5264955" y="2133294"/>
                  <a:pt x="5261109" y="2138654"/>
                </a:cubicBezTo>
                <a:cubicBezTo>
                  <a:pt x="5260629" y="2152299"/>
                  <a:pt x="5282743" y="2147914"/>
                  <a:pt x="5271685" y="2162044"/>
                </a:cubicBezTo>
                <a:cubicBezTo>
                  <a:pt x="5276011" y="2163507"/>
                  <a:pt x="5277935" y="2164969"/>
                  <a:pt x="5279857" y="2164481"/>
                </a:cubicBezTo>
                <a:cubicBezTo>
                  <a:pt x="5294279" y="2162532"/>
                  <a:pt x="5306297" y="2158146"/>
                  <a:pt x="5318797" y="2149374"/>
                </a:cubicBezTo>
                <a:cubicBezTo>
                  <a:pt x="5340909" y="2133782"/>
                  <a:pt x="5363983" y="2119164"/>
                  <a:pt x="5392827" y="2114777"/>
                </a:cubicBezTo>
                <a:cubicBezTo>
                  <a:pt x="5422633" y="2110392"/>
                  <a:pt x="5447629" y="2092849"/>
                  <a:pt x="5472147" y="2075307"/>
                </a:cubicBezTo>
                <a:cubicBezTo>
                  <a:pt x="5481279" y="2068485"/>
                  <a:pt x="5490415" y="2065074"/>
                  <a:pt x="5501951" y="2062637"/>
                </a:cubicBezTo>
                <a:cubicBezTo>
                  <a:pt x="5513971" y="2059714"/>
                  <a:pt x="5527911" y="2060202"/>
                  <a:pt x="5538967" y="2051430"/>
                </a:cubicBezTo>
                <a:lnTo>
                  <a:pt x="5563819" y="2048578"/>
                </a:lnTo>
                <a:lnTo>
                  <a:pt x="5561561" y="2057277"/>
                </a:lnTo>
                <a:cubicBezTo>
                  <a:pt x="5575503" y="2072871"/>
                  <a:pt x="5582231" y="2094311"/>
                  <a:pt x="5602903" y="2106981"/>
                </a:cubicBezTo>
                <a:cubicBezTo>
                  <a:pt x="5615883" y="2106494"/>
                  <a:pt x="5630303" y="2106007"/>
                  <a:pt x="5637515" y="2089926"/>
                </a:cubicBezTo>
                <a:cubicBezTo>
                  <a:pt x="5644245" y="2074332"/>
                  <a:pt x="5640399" y="2065074"/>
                  <a:pt x="5621651" y="2046557"/>
                </a:cubicBezTo>
                <a:cubicBezTo>
                  <a:pt x="5629343" y="2040709"/>
                  <a:pt x="5637035" y="2038760"/>
                  <a:pt x="5645207" y="2044609"/>
                </a:cubicBezTo>
                <a:cubicBezTo>
                  <a:pt x="5650495" y="2048506"/>
                  <a:pt x="5655783" y="2052404"/>
                  <a:pt x="5661071" y="2056789"/>
                </a:cubicBezTo>
                <a:cubicBezTo>
                  <a:pt x="5666359" y="2061176"/>
                  <a:pt x="5671167" y="2065561"/>
                  <a:pt x="5675493" y="2068972"/>
                </a:cubicBezTo>
                <a:cubicBezTo>
                  <a:pt x="5675493" y="2080179"/>
                  <a:pt x="5675973" y="2088952"/>
                  <a:pt x="5675493" y="2098209"/>
                </a:cubicBezTo>
                <a:cubicBezTo>
                  <a:pt x="5675011" y="2108929"/>
                  <a:pt x="5677895" y="2118189"/>
                  <a:pt x="5683185" y="2126959"/>
                </a:cubicBezTo>
                <a:cubicBezTo>
                  <a:pt x="5686069" y="2131832"/>
                  <a:pt x="5689913" y="2136219"/>
                  <a:pt x="5691837" y="2141092"/>
                </a:cubicBezTo>
                <a:cubicBezTo>
                  <a:pt x="5700489" y="2161557"/>
                  <a:pt x="5708181" y="2181049"/>
                  <a:pt x="5705299" y="2204926"/>
                </a:cubicBezTo>
                <a:cubicBezTo>
                  <a:pt x="5701451" y="2238549"/>
                  <a:pt x="5696163" y="2270711"/>
                  <a:pt x="5685587" y="2303359"/>
                </a:cubicBezTo>
                <a:cubicBezTo>
                  <a:pt x="5675493" y="2335032"/>
                  <a:pt x="5671647" y="2368656"/>
                  <a:pt x="5663955" y="2401304"/>
                </a:cubicBezTo>
                <a:cubicBezTo>
                  <a:pt x="5660109" y="2416409"/>
                  <a:pt x="5654339" y="2431029"/>
                  <a:pt x="5648091" y="2445159"/>
                </a:cubicBezTo>
                <a:cubicBezTo>
                  <a:pt x="5636073" y="2474884"/>
                  <a:pt x="5622613" y="2504609"/>
                  <a:pt x="5610595" y="2534334"/>
                </a:cubicBezTo>
                <a:cubicBezTo>
                  <a:pt x="5599057" y="2563571"/>
                  <a:pt x="5584155" y="2590859"/>
                  <a:pt x="5570215" y="2618636"/>
                </a:cubicBezTo>
                <a:cubicBezTo>
                  <a:pt x="5551465" y="2657131"/>
                  <a:pt x="5522623" y="2687831"/>
                  <a:pt x="5500027" y="2723403"/>
                </a:cubicBezTo>
                <a:cubicBezTo>
                  <a:pt x="5484645" y="2747766"/>
                  <a:pt x="5468781" y="2772131"/>
                  <a:pt x="5454841" y="2796983"/>
                </a:cubicBezTo>
                <a:cubicBezTo>
                  <a:pt x="5438495" y="2826708"/>
                  <a:pt x="5417343" y="2853021"/>
                  <a:pt x="5394751" y="2876899"/>
                </a:cubicBezTo>
                <a:cubicBezTo>
                  <a:pt x="5373117" y="2899801"/>
                  <a:pt x="5357255" y="2926115"/>
                  <a:pt x="5341871" y="2953403"/>
                </a:cubicBezTo>
                <a:cubicBezTo>
                  <a:pt x="5340429" y="2956328"/>
                  <a:pt x="5338987" y="2959738"/>
                  <a:pt x="5338505" y="2962661"/>
                </a:cubicBezTo>
                <a:cubicBezTo>
                  <a:pt x="5332737" y="2990438"/>
                  <a:pt x="5332737" y="2990438"/>
                  <a:pt x="5318315" y="3010416"/>
                </a:cubicBezTo>
                <a:cubicBezTo>
                  <a:pt x="5319757" y="3014315"/>
                  <a:pt x="5320719" y="3018213"/>
                  <a:pt x="5322643" y="3022598"/>
                </a:cubicBezTo>
                <a:cubicBezTo>
                  <a:pt x="5327449" y="3032831"/>
                  <a:pt x="5326007" y="3042090"/>
                  <a:pt x="5318797" y="3050861"/>
                </a:cubicBezTo>
                <a:cubicBezTo>
                  <a:pt x="5309663" y="3062068"/>
                  <a:pt x="5301971" y="3074251"/>
                  <a:pt x="5296683" y="3087895"/>
                </a:cubicBezTo>
                <a:cubicBezTo>
                  <a:pt x="5293317" y="3096666"/>
                  <a:pt x="5290913" y="3103488"/>
                  <a:pt x="5295723" y="3113234"/>
                </a:cubicBezTo>
                <a:cubicBezTo>
                  <a:pt x="5300047" y="3121518"/>
                  <a:pt x="5297643" y="3130776"/>
                  <a:pt x="5291395" y="3138573"/>
                </a:cubicBezTo>
                <a:cubicBezTo>
                  <a:pt x="5283223" y="3148806"/>
                  <a:pt x="5275531" y="3160014"/>
                  <a:pt x="5265917" y="3169273"/>
                </a:cubicBezTo>
                <a:cubicBezTo>
                  <a:pt x="5245247" y="3189252"/>
                  <a:pt x="5224575" y="3209718"/>
                  <a:pt x="5197173" y="3220438"/>
                </a:cubicBezTo>
                <a:cubicBezTo>
                  <a:pt x="5194289" y="3221900"/>
                  <a:pt x="5191405" y="3224823"/>
                  <a:pt x="5188519" y="3225311"/>
                </a:cubicBezTo>
                <a:cubicBezTo>
                  <a:pt x="5167369" y="3227748"/>
                  <a:pt x="5153907" y="3242853"/>
                  <a:pt x="5138525" y="3256010"/>
                </a:cubicBezTo>
                <a:cubicBezTo>
                  <a:pt x="5123143" y="3269168"/>
                  <a:pt x="5106797" y="3280375"/>
                  <a:pt x="5091415" y="3293045"/>
                </a:cubicBezTo>
                <a:cubicBezTo>
                  <a:pt x="5069301" y="3311075"/>
                  <a:pt x="5045265" y="3327155"/>
                  <a:pt x="5027477" y="3351032"/>
                </a:cubicBezTo>
                <a:cubicBezTo>
                  <a:pt x="5004403" y="3358828"/>
                  <a:pt x="4993347" y="3381731"/>
                  <a:pt x="4974599" y="3395375"/>
                </a:cubicBezTo>
                <a:cubicBezTo>
                  <a:pt x="4957291" y="3408045"/>
                  <a:pt x="4942871" y="3425100"/>
                  <a:pt x="4927487" y="3441180"/>
                </a:cubicBezTo>
                <a:cubicBezTo>
                  <a:pt x="4903451" y="3466033"/>
                  <a:pt x="4880377" y="3491371"/>
                  <a:pt x="4855859" y="3515735"/>
                </a:cubicBezTo>
                <a:cubicBezTo>
                  <a:pt x="4834709" y="3536690"/>
                  <a:pt x="4810671" y="3554720"/>
                  <a:pt x="4794327" y="3580058"/>
                </a:cubicBezTo>
                <a:cubicBezTo>
                  <a:pt x="4787597" y="3590291"/>
                  <a:pt x="4774137" y="3591753"/>
                  <a:pt x="4769811" y="3605885"/>
                </a:cubicBezTo>
                <a:cubicBezTo>
                  <a:pt x="4766925" y="3616605"/>
                  <a:pt x="4755871" y="3625376"/>
                  <a:pt x="4747697" y="3634635"/>
                </a:cubicBezTo>
                <a:cubicBezTo>
                  <a:pt x="4740005" y="3643893"/>
                  <a:pt x="4731353" y="3652665"/>
                  <a:pt x="4723181" y="3661923"/>
                </a:cubicBezTo>
                <a:cubicBezTo>
                  <a:pt x="4718855" y="3666795"/>
                  <a:pt x="4714527" y="3672155"/>
                  <a:pt x="4709239" y="3676055"/>
                </a:cubicBezTo>
                <a:cubicBezTo>
                  <a:pt x="4686163" y="3693597"/>
                  <a:pt x="4671263" y="3718935"/>
                  <a:pt x="4649149" y="3737940"/>
                </a:cubicBezTo>
                <a:cubicBezTo>
                  <a:pt x="4648187" y="3738427"/>
                  <a:pt x="4647227" y="3739402"/>
                  <a:pt x="4646745" y="3740377"/>
                </a:cubicBezTo>
                <a:cubicBezTo>
                  <a:pt x="4615019" y="3794465"/>
                  <a:pt x="4562139" y="3827115"/>
                  <a:pt x="4517911" y="3869020"/>
                </a:cubicBezTo>
                <a:cubicBezTo>
                  <a:pt x="4490031" y="3895822"/>
                  <a:pt x="4458783" y="3919212"/>
                  <a:pt x="4428979" y="3944550"/>
                </a:cubicBezTo>
                <a:cubicBezTo>
                  <a:pt x="4422247" y="3959170"/>
                  <a:pt x="4403981" y="3959657"/>
                  <a:pt x="4395807" y="3974763"/>
                </a:cubicBezTo>
                <a:cubicBezTo>
                  <a:pt x="4389079" y="3987432"/>
                  <a:pt x="4372733" y="3994742"/>
                  <a:pt x="4360715" y="4004487"/>
                </a:cubicBezTo>
                <a:cubicBezTo>
                  <a:pt x="4348697" y="4014233"/>
                  <a:pt x="4338121" y="4025928"/>
                  <a:pt x="4325623" y="4034700"/>
                </a:cubicBezTo>
                <a:cubicBezTo>
                  <a:pt x="4314085" y="4042495"/>
                  <a:pt x="4306393" y="4053217"/>
                  <a:pt x="4300145" y="4064911"/>
                </a:cubicBezTo>
                <a:cubicBezTo>
                  <a:pt x="4287165" y="4088789"/>
                  <a:pt x="4268417" y="4107305"/>
                  <a:pt x="4247747" y="4124848"/>
                </a:cubicBezTo>
                <a:cubicBezTo>
                  <a:pt x="4220825" y="4147750"/>
                  <a:pt x="4194867" y="4172115"/>
                  <a:pt x="4166985" y="4192095"/>
                </a:cubicBezTo>
                <a:cubicBezTo>
                  <a:pt x="4168907" y="4211585"/>
                  <a:pt x="4162175" y="4227667"/>
                  <a:pt x="4149197" y="4238387"/>
                </a:cubicBezTo>
                <a:cubicBezTo>
                  <a:pt x="4119393" y="4263238"/>
                  <a:pt x="4092473" y="4291502"/>
                  <a:pt x="4062667" y="4315865"/>
                </a:cubicBezTo>
                <a:cubicBezTo>
                  <a:pt x="4060263" y="4317815"/>
                  <a:pt x="4057379" y="4319764"/>
                  <a:pt x="4054495" y="4321713"/>
                </a:cubicBezTo>
                <a:lnTo>
                  <a:pt x="4054445" y="4321637"/>
                </a:lnTo>
                <a:lnTo>
                  <a:pt x="4054975" y="4321225"/>
                </a:lnTo>
                <a:lnTo>
                  <a:pt x="4053535" y="4320252"/>
                </a:lnTo>
                <a:lnTo>
                  <a:pt x="4054445" y="4321637"/>
                </a:lnTo>
                <a:lnTo>
                  <a:pt x="3964119" y="4391883"/>
                </a:lnTo>
                <a:cubicBezTo>
                  <a:pt x="3939603" y="4410887"/>
                  <a:pt x="3915085" y="4429405"/>
                  <a:pt x="3890569" y="4447922"/>
                </a:cubicBezTo>
                <a:cubicBezTo>
                  <a:pt x="3880475" y="4447434"/>
                  <a:pt x="3881915" y="4459617"/>
                  <a:pt x="3874705" y="4462052"/>
                </a:cubicBezTo>
                <a:lnTo>
                  <a:pt x="3875187" y="4463027"/>
                </a:lnTo>
                <a:cubicBezTo>
                  <a:pt x="3873985" y="4460834"/>
                  <a:pt x="3872663" y="4459495"/>
                  <a:pt x="3871279" y="4459373"/>
                </a:cubicBezTo>
                <a:lnTo>
                  <a:pt x="3867527" y="4462588"/>
                </a:lnTo>
                <a:lnTo>
                  <a:pt x="3867495" y="4462052"/>
                </a:lnTo>
                <a:lnTo>
                  <a:pt x="3867013" y="4463027"/>
                </a:lnTo>
                <a:lnTo>
                  <a:pt x="3867527" y="4462588"/>
                </a:lnTo>
                <a:lnTo>
                  <a:pt x="3867975" y="4470337"/>
                </a:lnTo>
                <a:lnTo>
                  <a:pt x="3867013" y="4469850"/>
                </a:lnTo>
                <a:cubicBezTo>
                  <a:pt x="3832401" y="4497625"/>
                  <a:pt x="3797789" y="4525400"/>
                  <a:pt x="3763658" y="4553177"/>
                </a:cubicBezTo>
                <a:cubicBezTo>
                  <a:pt x="3721354" y="4587287"/>
                  <a:pt x="3682416" y="4625295"/>
                  <a:pt x="3635305" y="4653070"/>
                </a:cubicBezTo>
                <a:cubicBezTo>
                  <a:pt x="3624248" y="4659405"/>
                  <a:pt x="3616556" y="4671587"/>
                  <a:pt x="3606461" y="4680359"/>
                </a:cubicBezTo>
                <a:cubicBezTo>
                  <a:pt x="3598290" y="4687667"/>
                  <a:pt x="3589636" y="4694490"/>
                  <a:pt x="3580503" y="4700825"/>
                </a:cubicBezTo>
                <a:cubicBezTo>
                  <a:pt x="3568485" y="4709109"/>
                  <a:pt x="3555024" y="4714957"/>
                  <a:pt x="3543967" y="4723727"/>
                </a:cubicBezTo>
                <a:cubicBezTo>
                  <a:pt x="3513681" y="4748579"/>
                  <a:pt x="3481474" y="4769532"/>
                  <a:pt x="3449266" y="4791460"/>
                </a:cubicBezTo>
                <a:cubicBezTo>
                  <a:pt x="3418980" y="4811927"/>
                  <a:pt x="3390617" y="4834829"/>
                  <a:pt x="3360812" y="4855782"/>
                </a:cubicBezTo>
                <a:cubicBezTo>
                  <a:pt x="3341102" y="4869914"/>
                  <a:pt x="3320431" y="4883072"/>
                  <a:pt x="3299280" y="4895254"/>
                </a:cubicBezTo>
                <a:cubicBezTo>
                  <a:pt x="3288703" y="4901101"/>
                  <a:pt x="3276205" y="4903050"/>
                  <a:pt x="3265629" y="4907922"/>
                </a:cubicBezTo>
                <a:cubicBezTo>
                  <a:pt x="3259860" y="4910359"/>
                  <a:pt x="3252169" y="4915232"/>
                  <a:pt x="3250727" y="4920105"/>
                </a:cubicBezTo>
                <a:cubicBezTo>
                  <a:pt x="3247361" y="4934237"/>
                  <a:pt x="3235344" y="4935212"/>
                  <a:pt x="3226209" y="4940572"/>
                </a:cubicBezTo>
                <a:cubicBezTo>
                  <a:pt x="3207942" y="4951292"/>
                  <a:pt x="3205058" y="4949342"/>
                  <a:pt x="3197366" y="4924490"/>
                </a:cubicBezTo>
                <a:cubicBezTo>
                  <a:pt x="3204097" y="4916694"/>
                  <a:pt x="3210827" y="4908410"/>
                  <a:pt x="3218038" y="4900127"/>
                </a:cubicBezTo>
                <a:cubicBezTo>
                  <a:pt x="3229575" y="4886969"/>
                  <a:pt x="3242554" y="4878199"/>
                  <a:pt x="3261783" y="4881122"/>
                </a:cubicBezTo>
                <a:cubicBezTo>
                  <a:pt x="3267552" y="4882097"/>
                  <a:pt x="3275725" y="4880147"/>
                  <a:pt x="3280532" y="4876737"/>
                </a:cubicBezTo>
                <a:cubicBezTo>
                  <a:pt x="3302164" y="4859682"/>
                  <a:pt x="3322835" y="4841164"/>
                  <a:pt x="3343987" y="4823134"/>
                </a:cubicBezTo>
                <a:cubicBezTo>
                  <a:pt x="3344947" y="4822647"/>
                  <a:pt x="3345428" y="4821185"/>
                  <a:pt x="3346390" y="4819237"/>
                </a:cubicBezTo>
                <a:cubicBezTo>
                  <a:pt x="3345428" y="4811439"/>
                  <a:pt x="3344947" y="4803155"/>
                  <a:pt x="3343987" y="4793897"/>
                </a:cubicBezTo>
                <a:cubicBezTo>
                  <a:pt x="3341583" y="4793897"/>
                  <a:pt x="3337738" y="4792435"/>
                  <a:pt x="3335333" y="4793410"/>
                </a:cubicBezTo>
                <a:cubicBezTo>
                  <a:pt x="3299280" y="4811927"/>
                  <a:pt x="3262745" y="4830932"/>
                  <a:pt x="3226690" y="4849935"/>
                </a:cubicBezTo>
                <a:cubicBezTo>
                  <a:pt x="3202654" y="4862605"/>
                  <a:pt x="3176695" y="4871864"/>
                  <a:pt x="3152659" y="4884532"/>
                </a:cubicBezTo>
                <a:cubicBezTo>
                  <a:pt x="3133911" y="4894279"/>
                  <a:pt x="3115643" y="4904512"/>
                  <a:pt x="3096896" y="4913771"/>
                </a:cubicBezTo>
                <a:cubicBezTo>
                  <a:pt x="3089204" y="4917669"/>
                  <a:pt x="3080550" y="4919131"/>
                  <a:pt x="3072379" y="4921567"/>
                </a:cubicBezTo>
                <a:cubicBezTo>
                  <a:pt x="3071417" y="4917669"/>
                  <a:pt x="3071417" y="4915232"/>
                  <a:pt x="3070936" y="4913284"/>
                </a:cubicBezTo>
                <a:cubicBezTo>
                  <a:pt x="3069974" y="4908897"/>
                  <a:pt x="3069974" y="4903050"/>
                  <a:pt x="3067091" y="4901101"/>
                </a:cubicBezTo>
                <a:cubicBezTo>
                  <a:pt x="3063245" y="4898177"/>
                  <a:pt x="3056996" y="4896229"/>
                  <a:pt x="3051708" y="4896229"/>
                </a:cubicBezTo>
                <a:cubicBezTo>
                  <a:pt x="3046899" y="4896715"/>
                  <a:pt x="3041612" y="4900127"/>
                  <a:pt x="3036805" y="4902562"/>
                </a:cubicBezTo>
                <a:cubicBezTo>
                  <a:pt x="3014692" y="4913284"/>
                  <a:pt x="2992098" y="4922054"/>
                  <a:pt x="2965178" y="4913771"/>
                </a:cubicBezTo>
                <a:cubicBezTo>
                  <a:pt x="2963255" y="4920592"/>
                  <a:pt x="2960850" y="4926927"/>
                  <a:pt x="2958928" y="4934237"/>
                </a:cubicBezTo>
                <a:cubicBezTo>
                  <a:pt x="2924797" y="4949830"/>
                  <a:pt x="2890185" y="4965911"/>
                  <a:pt x="2854611" y="4981017"/>
                </a:cubicBezTo>
                <a:cubicBezTo>
                  <a:pt x="2847881" y="4983940"/>
                  <a:pt x="2839708" y="4984914"/>
                  <a:pt x="2832017" y="4984427"/>
                </a:cubicBezTo>
                <a:cubicBezTo>
                  <a:pt x="2823364" y="4983454"/>
                  <a:pt x="2815192" y="4978580"/>
                  <a:pt x="2807019" y="4978092"/>
                </a:cubicBezTo>
                <a:cubicBezTo>
                  <a:pt x="2799808" y="4977605"/>
                  <a:pt x="2792599" y="4981504"/>
                  <a:pt x="2782502" y="4984427"/>
                </a:cubicBezTo>
                <a:cubicBezTo>
                  <a:pt x="2785868" y="4977117"/>
                  <a:pt x="2786830" y="4972732"/>
                  <a:pt x="2789713" y="4969809"/>
                </a:cubicBezTo>
                <a:cubicBezTo>
                  <a:pt x="2796444" y="4962499"/>
                  <a:pt x="2798367" y="4954215"/>
                  <a:pt x="2794039" y="4944957"/>
                </a:cubicBezTo>
                <a:cubicBezTo>
                  <a:pt x="2791156" y="4938622"/>
                  <a:pt x="2788752" y="4930826"/>
                  <a:pt x="2793559" y="4925952"/>
                </a:cubicBezTo>
                <a:cubicBezTo>
                  <a:pt x="2805577" y="4913284"/>
                  <a:pt x="2803174" y="4899639"/>
                  <a:pt x="2799808" y="4885507"/>
                </a:cubicBezTo>
                <a:lnTo>
                  <a:pt x="2796514" y="4873101"/>
                </a:lnTo>
                <a:lnTo>
                  <a:pt x="2798367" y="4872350"/>
                </a:lnTo>
                <a:cubicBezTo>
                  <a:pt x="2797886" y="4872350"/>
                  <a:pt x="2796925" y="4872837"/>
                  <a:pt x="2796444" y="4872837"/>
                </a:cubicBezTo>
                <a:lnTo>
                  <a:pt x="2796514" y="4873101"/>
                </a:lnTo>
                <a:lnTo>
                  <a:pt x="2795963" y="4873325"/>
                </a:lnTo>
                <a:cubicBezTo>
                  <a:pt x="2786830" y="4861630"/>
                  <a:pt x="2771446" y="4865529"/>
                  <a:pt x="2759427" y="4859682"/>
                </a:cubicBezTo>
                <a:cubicBezTo>
                  <a:pt x="2755582" y="4857732"/>
                  <a:pt x="2748852" y="4861144"/>
                  <a:pt x="2744045" y="4863092"/>
                </a:cubicBezTo>
                <a:cubicBezTo>
                  <a:pt x="2732027" y="4868452"/>
                  <a:pt x="2720489" y="4875274"/>
                  <a:pt x="2708471" y="4880147"/>
                </a:cubicBezTo>
                <a:cubicBezTo>
                  <a:pt x="2702703" y="4882584"/>
                  <a:pt x="2695972" y="4883072"/>
                  <a:pt x="2689243" y="4883559"/>
                </a:cubicBezTo>
                <a:cubicBezTo>
                  <a:pt x="2680109" y="4883559"/>
                  <a:pt x="2679147" y="4882097"/>
                  <a:pt x="2671936" y="4865042"/>
                </a:cubicBezTo>
                <a:cubicBezTo>
                  <a:pt x="2684915" y="4851884"/>
                  <a:pt x="2696934" y="4836779"/>
                  <a:pt x="2687320" y="4815825"/>
                </a:cubicBezTo>
                <a:cubicBezTo>
                  <a:pt x="2678666" y="4797309"/>
                  <a:pt x="2669533" y="4778792"/>
                  <a:pt x="2637323" y="4782689"/>
                </a:cubicBezTo>
                <a:cubicBezTo>
                  <a:pt x="2649342" y="4771969"/>
                  <a:pt x="2657515" y="4766122"/>
                  <a:pt x="2663764" y="4758812"/>
                </a:cubicBezTo>
                <a:cubicBezTo>
                  <a:pt x="2674340" y="4746630"/>
                  <a:pt x="2668090" y="4730549"/>
                  <a:pt x="2651746" y="4730062"/>
                </a:cubicBezTo>
                <a:cubicBezTo>
                  <a:pt x="2635401" y="4729575"/>
                  <a:pt x="2618095" y="4729087"/>
                  <a:pt x="2603192" y="4737859"/>
                </a:cubicBezTo>
                <a:cubicBezTo>
                  <a:pt x="2591175" y="4744681"/>
                  <a:pt x="2579637" y="4753939"/>
                  <a:pt x="2565216" y="4764172"/>
                </a:cubicBezTo>
                <a:cubicBezTo>
                  <a:pt x="2561851" y="4763685"/>
                  <a:pt x="2554159" y="4762710"/>
                  <a:pt x="2546948" y="4761737"/>
                </a:cubicBezTo>
                <a:cubicBezTo>
                  <a:pt x="2545505" y="4758812"/>
                  <a:pt x="2544065" y="4756862"/>
                  <a:pt x="2544065" y="4755402"/>
                </a:cubicBezTo>
                <a:cubicBezTo>
                  <a:pt x="2546948" y="4738347"/>
                  <a:pt x="2550314" y="4721290"/>
                  <a:pt x="2554159" y="4702774"/>
                </a:cubicBezTo>
                <a:cubicBezTo>
                  <a:pt x="2534449" y="4696439"/>
                  <a:pt x="2524354" y="4682307"/>
                  <a:pt x="2520028" y="4664277"/>
                </a:cubicBezTo>
                <a:cubicBezTo>
                  <a:pt x="2519067" y="4659405"/>
                  <a:pt x="2519547" y="4651608"/>
                  <a:pt x="2522431" y="4648685"/>
                </a:cubicBezTo>
                <a:cubicBezTo>
                  <a:pt x="2533970" y="4637964"/>
                  <a:pt x="2532046" y="4624807"/>
                  <a:pt x="2532046" y="4612137"/>
                </a:cubicBezTo>
                <a:lnTo>
                  <a:pt x="2516497" y="4595898"/>
                </a:lnTo>
                <a:lnTo>
                  <a:pt x="2518105" y="4595082"/>
                </a:lnTo>
                <a:cubicBezTo>
                  <a:pt x="2517624" y="4595082"/>
                  <a:pt x="2516662" y="4595570"/>
                  <a:pt x="2516183" y="4595570"/>
                </a:cubicBezTo>
                <a:lnTo>
                  <a:pt x="2516497" y="4595898"/>
                </a:lnTo>
                <a:lnTo>
                  <a:pt x="2516183" y="4596057"/>
                </a:lnTo>
                <a:cubicBezTo>
                  <a:pt x="2474840" y="4606777"/>
                  <a:pt x="2433979" y="4620422"/>
                  <a:pt x="2395521" y="4640401"/>
                </a:cubicBezTo>
                <a:cubicBezTo>
                  <a:pt x="2383983" y="4646248"/>
                  <a:pt x="2372447" y="4653070"/>
                  <a:pt x="2360429" y="4658917"/>
                </a:cubicBezTo>
                <a:cubicBezTo>
                  <a:pt x="2355620" y="4655019"/>
                  <a:pt x="2356582" y="4651122"/>
                  <a:pt x="2360908" y="4648197"/>
                </a:cubicBezTo>
                <a:cubicBezTo>
                  <a:pt x="2368119" y="4643325"/>
                  <a:pt x="2376292" y="4639427"/>
                  <a:pt x="2383503" y="4634553"/>
                </a:cubicBezTo>
                <a:cubicBezTo>
                  <a:pt x="2396001" y="4626757"/>
                  <a:pt x="2406578" y="4617010"/>
                  <a:pt x="2407538" y="4598982"/>
                </a:cubicBezTo>
                <a:cubicBezTo>
                  <a:pt x="2403212" y="4593134"/>
                  <a:pt x="2397924" y="4585824"/>
                  <a:pt x="2392636" y="4578027"/>
                </a:cubicBezTo>
                <a:cubicBezTo>
                  <a:pt x="2394560" y="4572180"/>
                  <a:pt x="2395041" y="4564383"/>
                  <a:pt x="2398886" y="4559997"/>
                </a:cubicBezTo>
                <a:cubicBezTo>
                  <a:pt x="2408500" y="4550740"/>
                  <a:pt x="2408981" y="4541482"/>
                  <a:pt x="2404655" y="4529785"/>
                </a:cubicBezTo>
                <a:cubicBezTo>
                  <a:pt x="2403212" y="4525887"/>
                  <a:pt x="2404655" y="4521015"/>
                  <a:pt x="2404655" y="4516629"/>
                </a:cubicBezTo>
                <a:cubicBezTo>
                  <a:pt x="2413788" y="4509807"/>
                  <a:pt x="2422922" y="4503472"/>
                  <a:pt x="2431094" y="4496163"/>
                </a:cubicBezTo>
                <a:cubicBezTo>
                  <a:pt x="2438786" y="4489342"/>
                  <a:pt x="2443112" y="4481057"/>
                  <a:pt x="2443593" y="4469850"/>
                </a:cubicBezTo>
                <a:cubicBezTo>
                  <a:pt x="2443593" y="4459617"/>
                  <a:pt x="2438786" y="4453282"/>
                  <a:pt x="2431094" y="4445972"/>
                </a:cubicBezTo>
                <a:cubicBezTo>
                  <a:pt x="2418115" y="4450845"/>
                  <a:pt x="2404174" y="4455718"/>
                  <a:pt x="2397924" y="4469850"/>
                </a:cubicBezTo>
                <a:cubicBezTo>
                  <a:pt x="2391194" y="4485442"/>
                  <a:pt x="2380137" y="4492752"/>
                  <a:pt x="2365235" y="4493239"/>
                </a:cubicBezTo>
                <a:cubicBezTo>
                  <a:pt x="2345525" y="4494214"/>
                  <a:pt x="2335911" y="4505909"/>
                  <a:pt x="2331585" y="4523452"/>
                </a:cubicBezTo>
                <a:cubicBezTo>
                  <a:pt x="2323412" y="4526375"/>
                  <a:pt x="2316201" y="4529785"/>
                  <a:pt x="2308991" y="4531247"/>
                </a:cubicBezTo>
                <a:cubicBezTo>
                  <a:pt x="2299857" y="4533197"/>
                  <a:pt x="2293607" y="4538070"/>
                  <a:pt x="2286396" y="4543917"/>
                </a:cubicBezTo>
                <a:cubicBezTo>
                  <a:pt x="2276301" y="4552202"/>
                  <a:pt x="2265245" y="4559510"/>
                  <a:pt x="2253707" y="4565358"/>
                </a:cubicBezTo>
                <a:cubicBezTo>
                  <a:pt x="2219576" y="4582900"/>
                  <a:pt x="2185445" y="4600930"/>
                  <a:pt x="2152275" y="4621397"/>
                </a:cubicBezTo>
                <a:cubicBezTo>
                  <a:pt x="2143621" y="4626757"/>
                  <a:pt x="2136412" y="4634065"/>
                  <a:pt x="2127758" y="4638452"/>
                </a:cubicBezTo>
                <a:cubicBezTo>
                  <a:pt x="2119106" y="4642837"/>
                  <a:pt x="2112856" y="4651608"/>
                  <a:pt x="2101319" y="4650634"/>
                </a:cubicBezTo>
                <a:cubicBezTo>
                  <a:pt x="2097953" y="4650147"/>
                  <a:pt x="2092665" y="4653070"/>
                  <a:pt x="2090742" y="4656482"/>
                </a:cubicBezTo>
                <a:cubicBezTo>
                  <a:pt x="2074878" y="4679872"/>
                  <a:pt x="2048920" y="4688155"/>
                  <a:pt x="2026807" y="4702774"/>
                </a:cubicBezTo>
                <a:cubicBezTo>
                  <a:pt x="1993636" y="4724702"/>
                  <a:pt x="1959986" y="4745169"/>
                  <a:pt x="1926816" y="4767584"/>
                </a:cubicBezTo>
                <a:cubicBezTo>
                  <a:pt x="1916721" y="4774405"/>
                  <a:pt x="1909029" y="4784152"/>
                  <a:pt x="1900377" y="4792435"/>
                </a:cubicBezTo>
                <a:cubicBezTo>
                  <a:pt x="1894127" y="4798282"/>
                  <a:pt x="1887878" y="4805105"/>
                  <a:pt x="1881147" y="4810465"/>
                </a:cubicBezTo>
                <a:cubicBezTo>
                  <a:pt x="1875860" y="4814364"/>
                  <a:pt x="1870091" y="4816800"/>
                  <a:pt x="1872494" y="4826059"/>
                </a:cubicBezTo>
                <a:cubicBezTo>
                  <a:pt x="1872975" y="4828494"/>
                  <a:pt x="1865765" y="4834829"/>
                  <a:pt x="1860957" y="4836292"/>
                </a:cubicBezTo>
                <a:cubicBezTo>
                  <a:pt x="1844131" y="4842139"/>
                  <a:pt x="1827787" y="4848474"/>
                  <a:pt x="1810481" y="4851397"/>
                </a:cubicBezTo>
                <a:cubicBezTo>
                  <a:pt x="1792694" y="4854321"/>
                  <a:pt x="1776831" y="4859682"/>
                  <a:pt x="1761448" y="4869427"/>
                </a:cubicBezTo>
                <a:cubicBezTo>
                  <a:pt x="1756160" y="4872838"/>
                  <a:pt x="1750872" y="4877102"/>
                  <a:pt x="1745043" y="4880025"/>
                </a:cubicBezTo>
                <a:lnTo>
                  <a:pt x="1725525" y="4882567"/>
                </a:lnTo>
                <a:lnTo>
                  <a:pt x="1727797" y="4865529"/>
                </a:lnTo>
                <a:cubicBezTo>
                  <a:pt x="1700876" y="4856757"/>
                  <a:pt x="1675399" y="4846524"/>
                  <a:pt x="1647036" y="4864067"/>
                </a:cubicBezTo>
                <a:cubicBezTo>
                  <a:pt x="1640787" y="4859194"/>
                  <a:pt x="1634056" y="4854321"/>
                  <a:pt x="1626845" y="4848961"/>
                </a:cubicBezTo>
                <a:cubicBezTo>
                  <a:pt x="1617231" y="4847499"/>
                  <a:pt x="1609539" y="4851884"/>
                  <a:pt x="1602809" y="4857732"/>
                </a:cubicBezTo>
                <a:cubicBezTo>
                  <a:pt x="1597040" y="4862605"/>
                  <a:pt x="1589830" y="4864067"/>
                  <a:pt x="1584541" y="4859194"/>
                </a:cubicBezTo>
                <a:cubicBezTo>
                  <a:pt x="1576369" y="4852859"/>
                  <a:pt x="1568197" y="4853834"/>
                  <a:pt x="1559544" y="4857245"/>
                </a:cubicBezTo>
                <a:cubicBezTo>
                  <a:pt x="1547045" y="4863092"/>
                  <a:pt x="1534546" y="4865042"/>
                  <a:pt x="1521566" y="4863579"/>
                </a:cubicBezTo>
                <a:cubicBezTo>
                  <a:pt x="1513395" y="4854321"/>
                  <a:pt x="1511471" y="4844575"/>
                  <a:pt x="1515317" y="4834829"/>
                </a:cubicBezTo>
                <a:cubicBezTo>
                  <a:pt x="1522528" y="4816800"/>
                  <a:pt x="1518683" y="4799744"/>
                  <a:pt x="1511952" y="4783177"/>
                </a:cubicBezTo>
                <a:cubicBezTo>
                  <a:pt x="1507145" y="4771969"/>
                  <a:pt x="1508107" y="4762710"/>
                  <a:pt x="1511952" y="4751015"/>
                </a:cubicBezTo>
                <a:cubicBezTo>
                  <a:pt x="1519644" y="4729087"/>
                  <a:pt x="1516278" y="4722265"/>
                  <a:pt x="1498491" y="4707647"/>
                </a:cubicBezTo>
                <a:cubicBezTo>
                  <a:pt x="1491763" y="4701799"/>
                  <a:pt x="1484551" y="4700337"/>
                  <a:pt x="1476859" y="4701312"/>
                </a:cubicBezTo>
                <a:cubicBezTo>
                  <a:pt x="1468207" y="4702774"/>
                  <a:pt x="1460034" y="4706185"/>
                  <a:pt x="1451861" y="4709597"/>
                </a:cubicBezTo>
                <a:cubicBezTo>
                  <a:pt x="1446573" y="4711545"/>
                  <a:pt x="1442247" y="4715444"/>
                  <a:pt x="1437440" y="4717880"/>
                </a:cubicBezTo>
                <a:cubicBezTo>
                  <a:pt x="1411001" y="4730062"/>
                  <a:pt x="1405713" y="4722752"/>
                  <a:pt x="1395617" y="4707159"/>
                </a:cubicBezTo>
                <a:cubicBezTo>
                  <a:pt x="1393214" y="4703262"/>
                  <a:pt x="1390329" y="4699850"/>
                  <a:pt x="1387926" y="4696439"/>
                </a:cubicBezTo>
                <a:cubicBezTo>
                  <a:pt x="1361005" y="4688155"/>
                  <a:pt x="1335527" y="4689130"/>
                  <a:pt x="1311491" y="4704235"/>
                </a:cubicBezTo>
                <a:cubicBezTo>
                  <a:pt x="1307165" y="4707159"/>
                  <a:pt x="1300915" y="4709109"/>
                  <a:pt x="1296107" y="4708622"/>
                </a:cubicBezTo>
                <a:cubicBezTo>
                  <a:pt x="1277841" y="4707647"/>
                  <a:pt x="1261015" y="4712520"/>
                  <a:pt x="1244670" y="4718854"/>
                </a:cubicBezTo>
                <a:cubicBezTo>
                  <a:pt x="1222076" y="4727626"/>
                  <a:pt x="1201886" y="4726652"/>
                  <a:pt x="1182657" y="4710084"/>
                </a:cubicBezTo>
                <a:cubicBezTo>
                  <a:pt x="1175446" y="4703748"/>
                  <a:pt x="1166313" y="4699362"/>
                  <a:pt x="1155737" y="4698388"/>
                </a:cubicBezTo>
                <a:cubicBezTo>
                  <a:pt x="1144199" y="4697414"/>
                  <a:pt x="1142276" y="4690104"/>
                  <a:pt x="1147564" y="4679384"/>
                </a:cubicBezTo>
                <a:cubicBezTo>
                  <a:pt x="1154775" y="4665740"/>
                  <a:pt x="1161986" y="4651608"/>
                  <a:pt x="1169677" y="4638452"/>
                </a:cubicBezTo>
                <a:cubicBezTo>
                  <a:pt x="1175446" y="4628219"/>
                  <a:pt x="1176888" y="4618960"/>
                  <a:pt x="1171600" y="4606777"/>
                </a:cubicBezTo>
                <a:cubicBezTo>
                  <a:pt x="1167755" y="4598007"/>
                  <a:pt x="1169197" y="4587287"/>
                  <a:pt x="1167755" y="4577053"/>
                </a:cubicBezTo>
                <a:cubicBezTo>
                  <a:pt x="1165351" y="4557074"/>
                  <a:pt x="1154775" y="4546354"/>
                  <a:pt x="1135066" y="4546840"/>
                </a:cubicBezTo>
                <a:cubicBezTo>
                  <a:pt x="1117279" y="4546840"/>
                  <a:pt x="1099973" y="4549277"/>
                  <a:pt x="1082187" y="4550252"/>
                </a:cubicBezTo>
                <a:cubicBezTo>
                  <a:pt x="1074495" y="4550740"/>
                  <a:pt x="1066803" y="4551227"/>
                  <a:pt x="1059593" y="4549765"/>
                </a:cubicBezTo>
                <a:cubicBezTo>
                  <a:pt x="1043247" y="4546354"/>
                  <a:pt x="1027383" y="4542942"/>
                  <a:pt x="1010558" y="4545867"/>
                </a:cubicBezTo>
                <a:cubicBezTo>
                  <a:pt x="1003828" y="4547328"/>
                  <a:pt x="994214" y="4544892"/>
                  <a:pt x="988926" y="4540507"/>
                </a:cubicBezTo>
                <a:cubicBezTo>
                  <a:pt x="971139" y="4527350"/>
                  <a:pt x="949988" y="4519552"/>
                  <a:pt x="935085" y="4502497"/>
                </a:cubicBezTo>
                <a:cubicBezTo>
                  <a:pt x="925951" y="4492265"/>
                  <a:pt x="915376" y="4484955"/>
                  <a:pt x="900953" y="4484468"/>
                </a:cubicBezTo>
                <a:cubicBezTo>
                  <a:pt x="896146" y="4484468"/>
                  <a:pt x="891339" y="4479595"/>
                  <a:pt x="886532" y="4477159"/>
                </a:cubicBezTo>
                <a:cubicBezTo>
                  <a:pt x="876436" y="4455230"/>
                  <a:pt x="883647" y="4435252"/>
                  <a:pt x="894223" y="4416247"/>
                </a:cubicBezTo>
                <a:cubicBezTo>
                  <a:pt x="899511" y="4406502"/>
                  <a:pt x="904800" y="4397243"/>
                  <a:pt x="910088" y="4387497"/>
                </a:cubicBezTo>
                <a:cubicBezTo>
                  <a:pt x="914895" y="4377752"/>
                  <a:pt x="924028" y="4369955"/>
                  <a:pt x="932201" y="4362645"/>
                </a:cubicBezTo>
                <a:cubicBezTo>
                  <a:pt x="942296" y="4352900"/>
                  <a:pt x="948065" y="4341692"/>
                  <a:pt x="951910" y="4326099"/>
                </a:cubicBezTo>
                <a:cubicBezTo>
                  <a:pt x="921625" y="4325125"/>
                  <a:pt x="891820" y="4316353"/>
                  <a:pt x="867784" y="4340717"/>
                </a:cubicBezTo>
                <a:cubicBezTo>
                  <a:pt x="860573" y="4338768"/>
                  <a:pt x="854323" y="4337307"/>
                  <a:pt x="847113" y="4335845"/>
                </a:cubicBezTo>
                <a:cubicBezTo>
                  <a:pt x="847113" y="4328048"/>
                  <a:pt x="846632" y="4321225"/>
                  <a:pt x="847113" y="4314892"/>
                </a:cubicBezTo>
                <a:cubicBezTo>
                  <a:pt x="848074" y="4300760"/>
                  <a:pt x="851920" y="4287115"/>
                  <a:pt x="846152" y="4272497"/>
                </a:cubicBezTo>
                <a:cubicBezTo>
                  <a:pt x="840864" y="4259340"/>
                  <a:pt x="845671" y="4247158"/>
                  <a:pt x="853361" y="4234975"/>
                </a:cubicBezTo>
                <a:cubicBezTo>
                  <a:pt x="877879" y="4196480"/>
                  <a:pt x="907203" y="4161395"/>
                  <a:pt x="929797" y="4121437"/>
                </a:cubicBezTo>
                <a:cubicBezTo>
                  <a:pt x="935565" y="4111205"/>
                  <a:pt x="947103" y="4104382"/>
                  <a:pt x="956237" y="4096585"/>
                </a:cubicBezTo>
                <a:cubicBezTo>
                  <a:pt x="965851" y="4088302"/>
                  <a:pt x="964409" y="4078555"/>
                  <a:pt x="951910" y="4074170"/>
                </a:cubicBezTo>
                <a:cubicBezTo>
                  <a:pt x="944700" y="4071733"/>
                  <a:pt x="937008" y="4070760"/>
                  <a:pt x="930278" y="4069297"/>
                </a:cubicBezTo>
                <a:cubicBezTo>
                  <a:pt x="901915" y="4088789"/>
                  <a:pt x="892782" y="4126797"/>
                  <a:pt x="859130" y="4141903"/>
                </a:cubicBezTo>
                <a:cubicBezTo>
                  <a:pt x="852882" y="4132645"/>
                  <a:pt x="846632" y="4123874"/>
                  <a:pt x="839902" y="4114128"/>
                </a:cubicBezTo>
                <a:cubicBezTo>
                  <a:pt x="835095" y="4117052"/>
                  <a:pt x="830768" y="4118513"/>
                  <a:pt x="827884" y="4121437"/>
                </a:cubicBezTo>
                <a:cubicBezTo>
                  <a:pt x="810097" y="4139467"/>
                  <a:pt x="792310" y="4157984"/>
                  <a:pt x="774523" y="4176500"/>
                </a:cubicBezTo>
                <a:cubicBezTo>
                  <a:pt x="765390" y="4185760"/>
                  <a:pt x="761543" y="4196480"/>
                  <a:pt x="764909" y="4210124"/>
                </a:cubicBezTo>
                <a:cubicBezTo>
                  <a:pt x="766831" y="4217433"/>
                  <a:pt x="767312" y="4225717"/>
                  <a:pt x="766352" y="4233027"/>
                </a:cubicBezTo>
                <a:cubicBezTo>
                  <a:pt x="765390" y="4239362"/>
                  <a:pt x="766831" y="4243747"/>
                  <a:pt x="770197" y="4248620"/>
                </a:cubicBezTo>
                <a:cubicBezTo>
                  <a:pt x="777408" y="4257878"/>
                  <a:pt x="771640" y="4265675"/>
                  <a:pt x="765871" y="4272497"/>
                </a:cubicBezTo>
                <a:cubicBezTo>
                  <a:pt x="761063" y="4278345"/>
                  <a:pt x="753853" y="4279319"/>
                  <a:pt x="748084" y="4274934"/>
                </a:cubicBezTo>
                <a:cubicBezTo>
                  <a:pt x="738469" y="4267624"/>
                  <a:pt x="730297" y="4258853"/>
                  <a:pt x="720202" y="4250082"/>
                </a:cubicBezTo>
                <a:cubicBezTo>
                  <a:pt x="724529" y="4232052"/>
                  <a:pt x="715875" y="4213535"/>
                  <a:pt x="723086" y="4195018"/>
                </a:cubicBezTo>
                <a:cubicBezTo>
                  <a:pt x="725009" y="4189658"/>
                  <a:pt x="723086" y="4180887"/>
                  <a:pt x="719722" y="4176014"/>
                </a:cubicBezTo>
                <a:cubicBezTo>
                  <a:pt x="707703" y="4159445"/>
                  <a:pt x="710106" y="4142390"/>
                  <a:pt x="716837" y="4124848"/>
                </a:cubicBezTo>
                <a:cubicBezTo>
                  <a:pt x="717317" y="4123874"/>
                  <a:pt x="716837" y="4122412"/>
                  <a:pt x="716837" y="4119488"/>
                </a:cubicBezTo>
                <a:cubicBezTo>
                  <a:pt x="703857" y="4110717"/>
                  <a:pt x="705780" y="4093662"/>
                  <a:pt x="699050" y="4078555"/>
                </a:cubicBezTo>
                <a:cubicBezTo>
                  <a:pt x="695204" y="4077093"/>
                  <a:pt x="690878" y="4076120"/>
                  <a:pt x="687031" y="4074657"/>
                </a:cubicBezTo>
                <a:cubicBezTo>
                  <a:pt x="657707" y="4066373"/>
                  <a:pt x="657707" y="4066373"/>
                  <a:pt x="634633" y="4083915"/>
                </a:cubicBezTo>
                <a:cubicBezTo>
                  <a:pt x="628864" y="4076120"/>
                  <a:pt x="634633" y="4070760"/>
                  <a:pt x="638960" y="4066373"/>
                </a:cubicBezTo>
                <a:cubicBezTo>
                  <a:pt x="651459" y="4053704"/>
                  <a:pt x="662997" y="4040547"/>
                  <a:pt x="675494" y="4027390"/>
                </a:cubicBezTo>
                <a:cubicBezTo>
                  <a:pt x="699050" y="4002538"/>
                  <a:pt x="725490" y="3980123"/>
                  <a:pt x="750487" y="3956245"/>
                </a:cubicBezTo>
                <a:cubicBezTo>
                  <a:pt x="778849" y="3929445"/>
                  <a:pt x="806252" y="3902157"/>
                  <a:pt x="834133" y="3874868"/>
                </a:cubicBezTo>
                <a:cubicBezTo>
                  <a:pt x="836536" y="3872432"/>
                  <a:pt x="838460" y="3866097"/>
                  <a:pt x="837017" y="3863660"/>
                </a:cubicBezTo>
                <a:cubicBezTo>
                  <a:pt x="835576" y="3860737"/>
                  <a:pt x="829807" y="3858300"/>
                  <a:pt x="825961" y="3858788"/>
                </a:cubicBezTo>
                <a:cubicBezTo>
                  <a:pt x="816347" y="3859275"/>
                  <a:pt x="806252" y="3861225"/>
                  <a:pt x="796636" y="3862687"/>
                </a:cubicBezTo>
                <a:cubicBezTo>
                  <a:pt x="790387" y="3863660"/>
                  <a:pt x="783658" y="3865123"/>
                  <a:pt x="777408" y="3866097"/>
                </a:cubicBezTo>
                <a:cubicBezTo>
                  <a:pt x="774523" y="3862687"/>
                  <a:pt x="772600" y="3860250"/>
                  <a:pt x="770678" y="3857813"/>
                </a:cubicBezTo>
                <a:cubicBezTo>
                  <a:pt x="766352" y="3852940"/>
                  <a:pt x="762986" y="3845630"/>
                  <a:pt x="757698" y="3843682"/>
                </a:cubicBezTo>
                <a:cubicBezTo>
                  <a:pt x="749046" y="3840270"/>
                  <a:pt x="739911" y="3844170"/>
                  <a:pt x="733181" y="3850505"/>
                </a:cubicBezTo>
                <a:cubicBezTo>
                  <a:pt x="724529" y="3858788"/>
                  <a:pt x="716837" y="3868533"/>
                  <a:pt x="708665" y="3877792"/>
                </a:cubicBezTo>
                <a:cubicBezTo>
                  <a:pt x="701935" y="3885102"/>
                  <a:pt x="696166" y="3893873"/>
                  <a:pt x="688955" y="3900207"/>
                </a:cubicBezTo>
                <a:cubicBezTo>
                  <a:pt x="675013" y="3912877"/>
                  <a:pt x="658669" y="3923110"/>
                  <a:pt x="646170" y="3937242"/>
                </a:cubicBezTo>
                <a:cubicBezTo>
                  <a:pt x="634153" y="3951373"/>
                  <a:pt x="626461" y="3968915"/>
                  <a:pt x="615885" y="3984509"/>
                </a:cubicBezTo>
                <a:cubicBezTo>
                  <a:pt x="610598" y="3992792"/>
                  <a:pt x="604829" y="4001564"/>
                  <a:pt x="593772" y="4004000"/>
                </a:cubicBezTo>
                <a:cubicBezTo>
                  <a:pt x="580793" y="4001564"/>
                  <a:pt x="575505" y="3991330"/>
                  <a:pt x="574543" y="3980123"/>
                </a:cubicBezTo>
                <a:cubicBezTo>
                  <a:pt x="574062" y="3970865"/>
                  <a:pt x="579831" y="3964042"/>
                  <a:pt x="587523" y="3958195"/>
                </a:cubicBezTo>
                <a:cubicBezTo>
                  <a:pt x="598099" y="3950398"/>
                  <a:pt x="607232" y="3940165"/>
                  <a:pt x="615885" y="3929932"/>
                </a:cubicBezTo>
                <a:cubicBezTo>
                  <a:pt x="628864" y="3914827"/>
                  <a:pt x="640401" y="3898258"/>
                  <a:pt x="658669" y="3888512"/>
                </a:cubicBezTo>
                <a:cubicBezTo>
                  <a:pt x="663957" y="3885588"/>
                  <a:pt x="667803" y="3878767"/>
                  <a:pt x="672130" y="3874380"/>
                </a:cubicBezTo>
                <a:cubicBezTo>
                  <a:pt x="676937" y="3869995"/>
                  <a:pt x="680782" y="3863173"/>
                  <a:pt x="686551" y="3861712"/>
                </a:cubicBezTo>
                <a:cubicBezTo>
                  <a:pt x="704337" y="3855865"/>
                  <a:pt x="712030" y="3840270"/>
                  <a:pt x="721163" y="3827115"/>
                </a:cubicBezTo>
                <a:cubicBezTo>
                  <a:pt x="728855" y="3816393"/>
                  <a:pt x="728855" y="3803237"/>
                  <a:pt x="723086" y="3792030"/>
                </a:cubicBezTo>
                <a:cubicBezTo>
                  <a:pt x="717798" y="3781308"/>
                  <a:pt x="709146" y="3772050"/>
                  <a:pt x="701454" y="3762305"/>
                </a:cubicBezTo>
                <a:cubicBezTo>
                  <a:pt x="693281" y="3752071"/>
                  <a:pt x="680782" y="3750610"/>
                  <a:pt x="669245" y="3750122"/>
                </a:cubicBezTo>
                <a:cubicBezTo>
                  <a:pt x="660592" y="3735503"/>
                  <a:pt x="657707" y="3722347"/>
                  <a:pt x="664438" y="3707728"/>
                </a:cubicBezTo>
                <a:cubicBezTo>
                  <a:pt x="671649" y="3691160"/>
                  <a:pt x="677898" y="3674592"/>
                  <a:pt x="697128" y="3667770"/>
                </a:cubicBezTo>
                <a:cubicBezTo>
                  <a:pt x="706261" y="3664360"/>
                  <a:pt x="713953" y="3657050"/>
                  <a:pt x="721644" y="3651203"/>
                </a:cubicBezTo>
                <a:cubicBezTo>
                  <a:pt x="738469" y="3638533"/>
                  <a:pt x="756256" y="3627325"/>
                  <a:pt x="777889" y="3624402"/>
                </a:cubicBezTo>
                <a:cubicBezTo>
                  <a:pt x="783177" y="3623427"/>
                  <a:pt x="788465" y="3621478"/>
                  <a:pt x="793272" y="3619041"/>
                </a:cubicBezTo>
                <a:cubicBezTo>
                  <a:pt x="827403" y="3601012"/>
                  <a:pt x="860573" y="3581033"/>
                  <a:pt x="892782" y="3560078"/>
                </a:cubicBezTo>
                <a:cubicBezTo>
                  <a:pt x="910569" y="3548871"/>
                  <a:pt x="927394" y="3536202"/>
                  <a:pt x="945660" y="3526456"/>
                </a:cubicBezTo>
                <a:cubicBezTo>
                  <a:pt x="988445" y="3503066"/>
                  <a:pt x="1026422" y="3472367"/>
                  <a:pt x="1067283" y="3445566"/>
                </a:cubicBezTo>
                <a:cubicBezTo>
                  <a:pt x="1088917" y="3431435"/>
                  <a:pt x="1107664" y="3414380"/>
                  <a:pt x="1122086" y="3392451"/>
                </a:cubicBezTo>
                <a:cubicBezTo>
                  <a:pt x="1124970" y="3388066"/>
                  <a:pt x="1126413" y="3382218"/>
                  <a:pt x="1128817" y="3374908"/>
                </a:cubicBezTo>
                <a:cubicBezTo>
                  <a:pt x="1102857" y="3370523"/>
                  <a:pt x="1079782" y="3369061"/>
                  <a:pt x="1060073" y="3388553"/>
                </a:cubicBezTo>
                <a:cubicBezTo>
                  <a:pt x="1054064" y="3394644"/>
                  <a:pt x="1047935" y="3400370"/>
                  <a:pt x="1040904" y="3404024"/>
                </a:cubicBezTo>
                <a:lnTo>
                  <a:pt x="1017512" y="3406924"/>
                </a:lnTo>
                <a:lnTo>
                  <a:pt x="1038440" y="3388066"/>
                </a:lnTo>
                <a:cubicBezTo>
                  <a:pt x="1052862" y="3375883"/>
                  <a:pt x="1067764" y="3364676"/>
                  <a:pt x="1081706" y="3352006"/>
                </a:cubicBezTo>
                <a:cubicBezTo>
                  <a:pt x="1103819" y="3332028"/>
                  <a:pt x="1124008" y="3309613"/>
                  <a:pt x="1147083" y="3290608"/>
                </a:cubicBezTo>
                <a:cubicBezTo>
                  <a:pt x="1166313" y="3274528"/>
                  <a:pt x="1180254" y="3255036"/>
                  <a:pt x="1193713" y="3234570"/>
                </a:cubicBezTo>
                <a:cubicBezTo>
                  <a:pt x="1203809" y="3219951"/>
                  <a:pt x="1213904" y="3205333"/>
                  <a:pt x="1227364" y="3193150"/>
                </a:cubicBezTo>
                <a:cubicBezTo>
                  <a:pt x="1236498" y="3184866"/>
                  <a:pt x="1236498" y="3184378"/>
                  <a:pt x="1240824" y="3164888"/>
                </a:cubicBezTo>
                <a:cubicBezTo>
                  <a:pt x="1235056" y="3158065"/>
                  <a:pt x="1228806" y="3160988"/>
                  <a:pt x="1223037" y="3164400"/>
                </a:cubicBezTo>
                <a:cubicBezTo>
                  <a:pt x="1188425" y="3184378"/>
                  <a:pt x="1157179" y="3209230"/>
                  <a:pt x="1128336" y="3236518"/>
                </a:cubicBezTo>
                <a:cubicBezTo>
                  <a:pt x="1114875" y="3249188"/>
                  <a:pt x="1098531" y="3259908"/>
                  <a:pt x="1089877" y="3277938"/>
                </a:cubicBezTo>
                <a:cubicBezTo>
                  <a:pt x="1087474" y="3283298"/>
                  <a:pt x="1080263" y="3286710"/>
                  <a:pt x="1074495" y="3289633"/>
                </a:cubicBezTo>
                <a:cubicBezTo>
                  <a:pt x="1056227" y="3300353"/>
                  <a:pt x="1039402" y="3312536"/>
                  <a:pt x="1024019" y="3327155"/>
                </a:cubicBezTo>
                <a:cubicBezTo>
                  <a:pt x="1001906" y="3347621"/>
                  <a:pt x="978350" y="3366138"/>
                  <a:pt x="950949" y="3378320"/>
                </a:cubicBezTo>
                <a:cubicBezTo>
                  <a:pt x="945660" y="3373934"/>
                  <a:pt x="949507" y="3370036"/>
                  <a:pt x="952391" y="3367600"/>
                </a:cubicBezTo>
                <a:cubicBezTo>
                  <a:pt x="972101" y="3347621"/>
                  <a:pt x="991329" y="3328130"/>
                  <a:pt x="1011520" y="3308638"/>
                </a:cubicBezTo>
                <a:cubicBezTo>
                  <a:pt x="1017289" y="3303278"/>
                  <a:pt x="1023538" y="3298405"/>
                  <a:pt x="1029788" y="3294018"/>
                </a:cubicBezTo>
                <a:cubicBezTo>
                  <a:pt x="1051901" y="3276963"/>
                  <a:pt x="1074014" y="3260883"/>
                  <a:pt x="1083628" y="3232620"/>
                </a:cubicBezTo>
                <a:cubicBezTo>
                  <a:pt x="1086032" y="3225798"/>
                  <a:pt x="1092281" y="3220438"/>
                  <a:pt x="1095646" y="3213616"/>
                </a:cubicBezTo>
                <a:cubicBezTo>
                  <a:pt x="1097569" y="3209230"/>
                  <a:pt x="1097569" y="3203383"/>
                  <a:pt x="1098050" y="3198510"/>
                </a:cubicBezTo>
                <a:cubicBezTo>
                  <a:pt x="1091320" y="3190713"/>
                  <a:pt x="1085070" y="3195098"/>
                  <a:pt x="1080263" y="3198998"/>
                </a:cubicBezTo>
                <a:cubicBezTo>
                  <a:pt x="1066803" y="3210205"/>
                  <a:pt x="1052862" y="3221900"/>
                  <a:pt x="1040844" y="3234570"/>
                </a:cubicBezTo>
                <a:cubicBezTo>
                  <a:pt x="1029307" y="3246752"/>
                  <a:pt x="1016327" y="3256498"/>
                  <a:pt x="1001906" y="3265268"/>
                </a:cubicBezTo>
                <a:cubicBezTo>
                  <a:pt x="991329" y="3271603"/>
                  <a:pt x="982677" y="3279888"/>
                  <a:pt x="972101" y="3286710"/>
                </a:cubicBezTo>
                <a:cubicBezTo>
                  <a:pt x="967775" y="3289633"/>
                  <a:pt x="962487" y="3290121"/>
                  <a:pt x="953833" y="3292558"/>
                </a:cubicBezTo>
                <a:cubicBezTo>
                  <a:pt x="959121" y="3275502"/>
                  <a:pt x="971139" y="3268680"/>
                  <a:pt x="978350" y="3258447"/>
                </a:cubicBezTo>
                <a:cubicBezTo>
                  <a:pt x="986041" y="3247726"/>
                  <a:pt x="996137" y="3238955"/>
                  <a:pt x="996137" y="3225311"/>
                </a:cubicBezTo>
                <a:cubicBezTo>
                  <a:pt x="991329" y="3218976"/>
                  <a:pt x="987003" y="3221900"/>
                  <a:pt x="983638" y="3224336"/>
                </a:cubicBezTo>
                <a:cubicBezTo>
                  <a:pt x="976427" y="3229210"/>
                  <a:pt x="969697" y="3235543"/>
                  <a:pt x="962966" y="3240905"/>
                </a:cubicBezTo>
                <a:cubicBezTo>
                  <a:pt x="948545" y="3253086"/>
                  <a:pt x="934604" y="3265756"/>
                  <a:pt x="917298" y="3273553"/>
                </a:cubicBezTo>
                <a:cubicBezTo>
                  <a:pt x="908645" y="3277451"/>
                  <a:pt x="900953" y="3284760"/>
                  <a:pt x="893742" y="3291583"/>
                </a:cubicBezTo>
                <a:cubicBezTo>
                  <a:pt x="876917" y="3306201"/>
                  <a:pt x="861053" y="3321794"/>
                  <a:pt x="843267" y="3335438"/>
                </a:cubicBezTo>
                <a:cubicBezTo>
                  <a:pt x="811540" y="3359803"/>
                  <a:pt x="783658" y="3388553"/>
                  <a:pt x="752891" y="3413893"/>
                </a:cubicBezTo>
                <a:cubicBezTo>
                  <a:pt x="746161" y="3419740"/>
                  <a:pt x="740873" y="3427536"/>
                  <a:pt x="730778" y="3428023"/>
                </a:cubicBezTo>
                <a:cubicBezTo>
                  <a:pt x="726931" y="3428023"/>
                  <a:pt x="720683" y="3428023"/>
                  <a:pt x="718760" y="3425588"/>
                </a:cubicBezTo>
                <a:cubicBezTo>
                  <a:pt x="715875" y="3421688"/>
                  <a:pt x="714434" y="3415355"/>
                  <a:pt x="715394" y="3410481"/>
                </a:cubicBezTo>
                <a:cubicBezTo>
                  <a:pt x="716356" y="3405608"/>
                  <a:pt x="720202" y="3399761"/>
                  <a:pt x="724048" y="3396838"/>
                </a:cubicBezTo>
                <a:cubicBezTo>
                  <a:pt x="753853" y="3373448"/>
                  <a:pt x="773562" y="3340311"/>
                  <a:pt x="799521" y="3313023"/>
                </a:cubicBezTo>
                <a:cubicBezTo>
                  <a:pt x="809135" y="3302790"/>
                  <a:pt x="819230" y="3292558"/>
                  <a:pt x="825480" y="3278913"/>
                </a:cubicBezTo>
                <a:cubicBezTo>
                  <a:pt x="830287" y="3269168"/>
                  <a:pt x="838940" y="3260883"/>
                  <a:pt x="846632" y="3253086"/>
                </a:cubicBezTo>
                <a:cubicBezTo>
                  <a:pt x="858170" y="3241392"/>
                  <a:pt x="870188" y="3229210"/>
                  <a:pt x="883167" y="3218976"/>
                </a:cubicBezTo>
                <a:cubicBezTo>
                  <a:pt x="896146" y="3208256"/>
                  <a:pt x="900953" y="3194125"/>
                  <a:pt x="903358" y="3177556"/>
                </a:cubicBezTo>
                <a:cubicBezTo>
                  <a:pt x="896627" y="3173171"/>
                  <a:pt x="890378" y="3168785"/>
                  <a:pt x="885090" y="3165374"/>
                </a:cubicBezTo>
                <a:cubicBezTo>
                  <a:pt x="881245" y="3166836"/>
                  <a:pt x="878840" y="3166836"/>
                  <a:pt x="876917" y="3167811"/>
                </a:cubicBezTo>
                <a:cubicBezTo>
                  <a:pt x="833653" y="3204358"/>
                  <a:pt x="790387" y="3241392"/>
                  <a:pt x="747122" y="3277938"/>
                </a:cubicBezTo>
                <a:cubicBezTo>
                  <a:pt x="742796" y="3281350"/>
                  <a:pt x="738469" y="3284760"/>
                  <a:pt x="733662" y="3287683"/>
                </a:cubicBezTo>
                <a:cubicBezTo>
                  <a:pt x="719722" y="3296455"/>
                  <a:pt x="715875" y="3295481"/>
                  <a:pt x="699050" y="3277451"/>
                </a:cubicBezTo>
                <a:cubicBezTo>
                  <a:pt x="725490" y="3247238"/>
                  <a:pt x="753853" y="3217514"/>
                  <a:pt x="763948" y="3173658"/>
                </a:cubicBezTo>
                <a:cubicBezTo>
                  <a:pt x="759621" y="3173658"/>
                  <a:pt x="755775" y="3172683"/>
                  <a:pt x="752410" y="3173658"/>
                </a:cubicBezTo>
                <a:cubicBezTo>
                  <a:pt x="725009" y="3181943"/>
                  <a:pt x="705299" y="3201921"/>
                  <a:pt x="682705" y="3218001"/>
                </a:cubicBezTo>
                <a:lnTo>
                  <a:pt x="645473" y="3243006"/>
                </a:lnTo>
                <a:lnTo>
                  <a:pt x="655244" y="3225799"/>
                </a:lnTo>
                <a:cubicBezTo>
                  <a:pt x="660352" y="3220926"/>
                  <a:pt x="666361" y="3216784"/>
                  <a:pt x="671168" y="3211668"/>
                </a:cubicBezTo>
                <a:cubicBezTo>
                  <a:pt x="692319" y="3188765"/>
                  <a:pt x="713953" y="3166836"/>
                  <a:pt x="727893" y="3138573"/>
                </a:cubicBezTo>
                <a:cubicBezTo>
                  <a:pt x="732700" y="3128828"/>
                  <a:pt x="739911" y="3120056"/>
                  <a:pt x="747603" y="3112748"/>
                </a:cubicBezTo>
                <a:cubicBezTo>
                  <a:pt x="763467" y="3097641"/>
                  <a:pt x="775004" y="3081561"/>
                  <a:pt x="772600" y="3057683"/>
                </a:cubicBezTo>
                <a:cubicBezTo>
                  <a:pt x="771640" y="3047938"/>
                  <a:pt x="774042" y="3038191"/>
                  <a:pt x="775004" y="3028446"/>
                </a:cubicBezTo>
                <a:cubicBezTo>
                  <a:pt x="761063" y="3008954"/>
                  <a:pt x="742315" y="3009441"/>
                  <a:pt x="724529" y="3017238"/>
                </a:cubicBezTo>
                <a:cubicBezTo>
                  <a:pt x="706261" y="3025035"/>
                  <a:pt x="687512" y="3030883"/>
                  <a:pt x="667803" y="3033318"/>
                </a:cubicBezTo>
                <a:cubicBezTo>
                  <a:pt x="658188" y="3034781"/>
                  <a:pt x="648574" y="3038679"/>
                  <a:pt x="639922" y="3043553"/>
                </a:cubicBezTo>
                <a:cubicBezTo>
                  <a:pt x="623576" y="3052811"/>
                  <a:pt x="608193" y="3051348"/>
                  <a:pt x="593772" y="3039653"/>
                </a:cubicBezTo>
                <a:cubicBezTo>
                  <a:pt x="585119" y="3032831"/>
                  <a:pt x="576946" y="3025523"/>
                  <a:pt x="568774" y="3018213"/>
                </a:cubicBezTo>
                <a:cubicBezTo>
                  <a:pt x="559640" y="3009928"/>
                  <a:pt x="550987" y="3001645"/>
                  <a:pt x="541373" y="2991899"/>
                </a:cubicBezTo>
                <a:cubicBezTo>
                  <a:pt x="533681" y="2995310"/>
                  <a:pt x="526470" y="2997746"/>
                  <a:pt x="520702" y="3002133"/>
                </a:cubicBezTo>
                <a:cubicBezTo>
                  <a:pt x="514693" y="3006518"/>
                  <a:pt x="508683" y="3009076"/>
                  <a:pt x="502554" y="3009807"/>
                </a:cubicBezTo>
                <a:lnTo>
                  <a:pt x="483964" y="3006566"/>
                </a:lnTo>
                <a:lnTo>
                  <a:pt x="491858" y="2980204"/>
                </a:lnTo>
                <a:cubicBezTo>
                  <a:pt x="481283" y="2967048"/>
                  <a:pt x="472630" y="2952428"/>
                  <a:pt x="474071" y="2932938"/>
                </a:cubicBezTo>
                <a:cubicBezTo>
                  <a:pt x="474552" y="2925141"/>
                  <a:pt x="467341" y="2916856"/>
                  <a:pt x="464457" y="2908573"/>
                </a:cubicBezTo>
                <a:cubicBezTo>
                  <a:pt x="459169" y="2894441"/>
                  <a:pt x="458208" y="2880798"/>
                  <a:pt x="469745" y="2868128"/>
                </a:cubicBezTo>
                <a:cubicBezTo>
                  <a:pt x="475995" y="2860818"/>
                  <a:pt x="479840" y="2851073"/>
                  <a:pt x="483206" y="2841814"/>
                </a:cubicBezTo>
                <a:cubicBezTo>
                  <a:pt x="487532" y="2830119"/>
                  <a:pt x="479359" y="2817936"/>
                  <a:pt x="467341" y="2818424"/>
                </a:cubicBezTo>
                <a:cubicBezTo>
                  <a:pt x="458689" y="2818911"/>
                  <a:pt x="450036" y="2821835"/>
                  <a:pt x="442344" y="2825733"/>
                </a:cubicBezTo>
                <a:cubicBezTo>
                  <a:pt x="429364" y="2832068"/>
                  <a:pt x="416865" y="2839378"/>
                  <a:pt x="404847" y="2847661"/>
                </a:cubicBezTo>
                <a:cubicBezTo>
                  <a:pt x="391388" y="2856920"/>
                  <a:pt x="376965" y="2859843"/>
                  <a:pt x="361102" y="2861306"/>
                </a:cubicBezTo>
                <a:cubicBezTo>
                  <a:pt x="346680" y="2862280"/>
                  <a:pt x="334182" y="2861793"/>
                  <a:pt x="326490" y="2848636"/>
                </a:cubicBezTo>
                <a:cubicBezTo>
                  <a:pt x="320240" y="2837916"/>
                  <a:pt x="307741" y="2843276"/>
                  <a:pt x="299089" y="2835966"/>
                </a:cubicBezTo>
                <a:cubicBezTo>
                  <a:pt x="302453" y="2821348"/>
                  <a:pt x="308703" y="2807703"/>
                  <a:pt x="319279" y="2796496"/>
                </a:cubicBezTo>
                <a:cubicBezTo>
                  <a:pt x="331297" y="2783339"/>
                  <a:pt x="341392" y="2768721"/>
                  <a:pt x="340431" y="2746793"/>
                </a:cubicBezTo>
                <a:cubicBezTo>
                  <a:pt x="331778" y="2740945"/>
                  <a:pt x="322164" y="2734123"/>
                  <a:pt x="313029" y="2727788"/>
                </a:cubicBezTo>
                <a:cubicBezTo>
                  <a:pt x="291878" y="2724864"/>
                  <a:pt x="283225" y="2744843"/>
                  <a:pt x="262073" y="2753126"/>
                </a:cubicBezTo>
                <a:cubicBezTo>
                  <a:pt x="270246" y="2741433"/>
                  <a:pt x="275533" y="2733636"/>
                  <a:pt x="281783" y="2724864"/>
                </a:cubicBezTo>
                <a:cubicBezTo>
                  <a:pt x="281783" y="2723890"/>
                  <a:pt x="282745" y="2721941"/>
                  <a:pt x="282264" y="2719991"/>
                </a:cubicBezTo>
                <a:cubicBezTo>
                  <a:pt x="277457" y="2694653"/>
                  <a:pt x="273129" y="2691241"/>
                  <a:pt x="250535" y="2692216"/>
                </a:cubicBezTo>
                <a:cubicBezTo>
                  <a:pt x="246209" y="2692216"/>
                  <a:pt x="241883" y="2692216"/>
                  <a:pt x="237076" y="2693191"/>
                </a:cubicBezTo>
                <a:cubicBezTo>
                  <a:pt x="230346" y="2694166"/>
                  <a:pt x="224096" y="2695139"/>
                  <a:pt x="216885" y="2696601"/>
                </a:cubicBezTo>
                <a:cubicBezTo>
                  <a:pt x="209674" y="2689291"/>
                  <a:pt x="206309" y="2681008"/>
                  <a:pt x="208233" y="2669801"/>
                </a:cubicBezTo>
                <a:cubicBezTo>
                  <a:pt x="209674" y="2661029"/>
                  <a:pt x="212559" y="2651284"/>
                  <a:pt x="209674" y="2643974"/>
                </a:cubicBezTo>
                <a:cubicBezTo>
                  <a:pt x="205348" y="2631791"/>
                  <a:pt x="206790" y="2623508"/>
                  <a:pt x="216404" y="2614736"/>
                </a:cubicBezTo>
                <a:cubicBezTo>
                  <a:pt x="219770" y="2611813"/>
                  <a:pt x="219289" y="2604504"/>
                  <a:pt x="220730" y="2599144"/>
                </a:cubicBezTo>
                <a:cubicBezTo>
                  <a:pt x="224577" y="2585499"/>
                  <a:pt x="229384" y="2574291"/>
                  <a:pt x="243805" y="2566008"/>
                </a:cubicBezTo>
                <a:cubicBezTo>
                  <a:pt x="261592" y="2555774"/>
                  <a:pt x="276014" y="2539206"/>
                  <a:pt x="291397" y="2525076"/>
                </a:cubicBezTo>
                <a:lnTo>
                  <a:pt x="291523" y="2525153"/>
                </a:lnTo>
                <a:lnTo>
                  <a:pt x="290916" y="2525563"/>
                </a:lnTo>
                <a:cubicBezTo>
                  <a:pt x="291878" y="2526051"/>
                  <a:pt x="292839" y="2526051"/>
                  <a:pt x="293801" y="2526538"/>
                </a:cubicBezTo>
                <a:lnTo>
                  <a:pt x="291523" y="2525153"/>
                </a:lnTo>
                <a:lnTo>
                  <a:pt x="334182" y="2496326"/>
                </a:lnTo>
                <a:cubicBezTo>
                  <a:pt x="346680" y="2483169"/>
                  <a:pt x="363025" y="2473911"/>
                  <a:pt x="376965" y="2462216"/>
                </a:cubicBezTo>
                <a:cubicBezTo>
                  <a:pt x="386581" y="2453931"/>
                  <a:pt x="396195" y="2445159"/>
                  <a:pt x="399079" y="2430054"/>
                </a:cubicBezTo>
                <a:cubicBezTo>
                  <a:pt x="401483" y="2416897"/>
                  <a:pt x="415904" y="2409589"/>
                  <a:pt x="426962" y="2403741"/>
                </a:cubicBezTo>
                <a:cubicBezTo>
                  <a:pt x="433691" y="2400329"/>
                  <a:pt x="439940" y="2396919"/>
                  <a:pt x="445709" y="2392046"/>
                </a:cubicBezTo>
                <a:cubicBezTo>
                  <a:pt x="454362" y="2385224"/>
                  <a:pt x="462534" y="2377914"/>
                  <a:pt x="475033" y="2377914"/>
                </a:cubicBezTo>
                <a:cubicBezTo>
                  <a:pt x="477918" y="2377914"/>
                  <a:pt x="481283" y="2375964"/>
                  <a:pt x="484167" y="2374504"/>
                </a:cubicBezTo>
                <a:cubicBezTo>
                  <a:pt x="510607" y="2358422"/>
                  <a:pt x="537046" y="2342829"/>
                  <a:pt x="563006" y="2326261"/>
                </a:cubicBezTo>
                <a:cubicBezTo>
                  <a:pt x="569736" y="2321876"/>
                  <a:pt x="575024" y="2317004"/>
                  <a:pt x="583195" y="2316516"/>
                </a:cubicBezTo>
                <a:cubicBezTo>
                  <a:pt x="586080" y="2316516"/>
                  <a:pt x="589445" y="2314566"/>
                  <a:pt x="592330" y="2312617"/>
                </a:cubicBezTo>
                <a:cubicBezTo>
                  <a:pt x="632711" y="2279969"/>
                  <a:pt x="679822" y="2257066"/>
                  <a:pt x="719241" y="2223444"/>
                </a:cubicBezTo>
                <a:cubicBezTo>
                  <a:pt x="724529" y="2219057"/>
                  <a:pt x="728855" y="2213697"/>
                  <a:pt x="735104" y="2211261"/>
                </a:cubicBezTo>
                <a:cubicBezTo>
                  <a:pt x="749046" y="2205414"/>
                  <a:pt x="758660" y="2195181"/>
                  <a:pt x="766352" y="2182511"/>
                </a:cubicBezTo>
                <a:cubicBezTo>
                  <a:pt x="774523" y="2168866"/>
                  <a:pt x="786541" y="2160096"/>
                  <a:pt x="802405" y="2155222"/>
                </a:cubicBezTo>
                <a:cubicBezTo>
                  <a:pt x="814423" y="2151812"/>
                  <a:pt x="824999" y="2144014"/>
                  <a:pt x="835095" y="2134269"/>
                </a:cubicBezTo>
                <a:cubicBezTo>
                  <a:pt x="850959" y="2117701"/>
                  <a:pt x="871148" y="2105032"/>
                  <a:pt x="889897" y="2090900"/>
                </a:cubicBezTo>
                <a:cubicBezTo>
                  <a:pt x="901915" y="2081642"/>
                  <a:pt x="910569" y="2071409"/>
                  <a:pt x="911529" y="2056302"/>
                </a:cubicBezTo>
                <a:cubicBezTo>
                  <a:pt x="905760" y="2049969"/>
                  <a:pt x="900473" y="2052404"/>
                  <a:pt x="895665" y="2054841"/>
                </a:cubicBezTo>
                <a:cubicBezTo>
                  <a:pt x="876436" y="2066049"/>
                  <a:pt x="857208" y="2076769"/>
                  <a:pt x="838460" y="2088952"/>
                </a:cubicBezTo>
                <a:cubicBezTo>
                  <a:pt x="823077" y="2099184"/>
                  <a:pt x="805771" y="2106494"/>
                  <a:pt x="791829" y="2120138"/>
                </a:cubicBezTo>
                <a:cubicBezTo>
                  <a:pt x="785580" y="2126472"/>
                  <a:pt x="773562" y="2130859"/>
                  <a:pt x="764909" y="2129884"/>
                </a:cubicBezTo>
                <a:cubicBezTo>
                  <a:pt x="750968" y="2128421"/>
                  <a:pt x="741354" y="2133782"/>
                  <a:pt x="731259" y="2140604"/>
                </a:cubicBezTo>
                <a:cubicBezTo>
                  <a:pt x="724048" y="2145477"/>
                  <a:pt x="716356" y="2150837"/>
                  <a:pt x="708665" y="2154249"/>
                </a:cubicBezTo>
                <a:cubicBezTo>
                  <a:pt x="703857" y="2156197"/>
                  <a:pt x="697609" y="2157172"/>
                  <a:pt x="692800" y="2156197"/>
                </a:cubicBezTo>
                <a:cubicBezTo>
                  <a:pt x="681744" y="2153761"/>
                  <a:pt x="674534" y="2158634"/>
                  <a:pt x="672130" y="2167405"/>
                </a:cubicBezTo>
                <a:cubicBezTo>
                  <a:pt x="666361" y="2186409"/>
                  <a:pt x="649536" y="2190794"/>
                  <a:pt x="635594" y="2199079"/>
                </a:cubicBezTo>
                <a:cubicBezTo>
                  <a:pt x="612519" y="2190307"/>
                  <a:pt x="598579" y="2215159"/>
                  <a:pt x="577907" y="2215647"/>
                </a:cubicBezTo>
                <a:cubicBezTo>
                  <a:pt x="575024" y="2215647"/>
                  <a:pt x="571658" y="2218084"/>
                  <a:pt x="569255" y="2220519"/>
                </a:cubicBezTo>
                <a:cubicBezTo>
                  <a:pt x="532720" y="2255117"/>
                  <a:pt x="488975" y="2279482"/>
                  <a:pt x="449555" y="2310181"/>
                </a:cubicBezTo>
                <a:cubicBezTo>
                  <a:pt x="445228" y="2313591"/>
                  <a:pt x="439940" y="2316516"/>
                  <a:pt x="434652" y="2316516"/>
                </a:cubicBezTo>
                <a:cubicBezTo>
                  <a:pt x="396195" y="2317004"/>
                  <a:pt x="369275" y="2340393"/>
                  <a:pt x="342353" y="2363296"/>
                </a:cubicBezTo>
                <a:cubicBezTo>
                  <a:pt x="338989" y="2366219"/>
                  <a:pt x="335623" y="2370117"/>
                  <a:pt x="331778" y="2370604"/>
                </a:cubicBezTo>
                <a:cubicBezTo>
                  <a:pt x="313510" y="2373529"/>
                  <a:pt x="299570" y="2384736"/>
                  <a:pt x="285147" y="2394969"/>
                </a:cubicBezTo>
                <a:cubicBezTo>
                  <a:pt x="263515" y="2410076"/>
                  <a:pt x="241883" y="2426156"/>
                  <a:pt x="219289" y="2440287"/>
                </a:cubicBezTo>
                <a:cubicBezTo>
                  <a:pt x="203905" y="2450033"/>
                  <a:pt x="189965" y="2459779"/>
                  <a:pt x="180830" y="2476346"/>
                </a:cubicBezTo>
                <a:cubicBezTo>
                  <a:pt x="178909" y="2479757"/>
                  <a:pt x="173621" y="2481219"/>
                  <a:pt x="168331" y="2484631"/>
                </a:cubicBezTo>
                <a:cubicBezTo>
                  <a:pt x="164486" y="2478783"/>
                  <a:pt x="161602" y="2473424"/>
                  <a:pt x="157756" y="2468549"/>
                </a:cubicBezTo>
                <a:cubicBezTo>
                  <a:pt x="148142" y="2456368"/>
                  <a:pt x="139488" y="2444186"/>
                  <a:pt x="122182" y="2441749"/>
                </a:cubicBezTo>
                <a:cubicBezTo>
                  <a:pt x="109684" y="2440287"/>
                  <a:pt x="107280" y="2430054"/>
                  <a:pt x="114972" y="2420309"/>
                </a:cubicBezTo>
                <a:cubicBezTo>
                  <a:pt x="143335" y="2382299"/>
                  <a:pt x="148142" y="2377914"/>
                  <a:pt x="190446" y="2347702"/>
                </a:cubicBezTo>
                <a:cubicBezTo>
                  <a:pt x="215443" y="2330159"/>
                  <a:pt x="240921" y="2312129"/>
                  <a:pt x="266880" y="2296049"/>
                </a:cubicBezTo>
                <a:cubicBezTo>
                  <a:pt x="281783" y="2286791"/>
                  <a:pt x="297647" y="2278507"/>
                  <a:pt x="312067" y="2268761"/>
                </a:cubicBezTo>
                <a:cubicBezTo>
                  <a:pt x="316395" y="2265837"/>
                  <a:pt x="322164" y="2264862"/>
                  <a:pt x="327452" y="2262914"/>
                </a:cubicBezTo>
                <a:cubicBezTo>
                  <a:pt x="333701" y="2260477"/>
                  <a:pt x="341392" y="2259989"/>
                  <a:pt x="345238" y="2255604"/>
                </a:cubicBezTo>
                <a:cubicBezTo>
                  <a:pt x="361583" y="2237574"/>
                  <a:pt x="384177" y="2230752"/>
                  <a:pt x="404847" y="2220519"/>
                </a:cubicBezTo>
                <a:cubicBezTo>
                  <a:pt x="412539" y="2216621"/>
                  <a:pt x="420231" y="2211749"/>
                  <a:pt x="426962" y="2206388"/>
                </a:cubicBezTo>
                <a:cubicBezTo>
                  <a:pt x="443306" y="2193231"/>
                  <a:pt x="460612" y="2181536"/>
                  <a:pt x="480321" y="2173252"/>
                </a:cubicBezTo>
                <a:cubicBezTo>
                  <a:pt x="492339" y="2167892"/>
                  <a:pt x="503395" y="2160096"/>
                  <a:pt x="514452" y="2153274"/>
                </a:cubicBezTo>
                <a:cubicBezTo>
                  <a:pt x="518299" y="2150837"/>
                  <a:pt x="521182" y="2146451"/>
                  <a:pt x="525028" y="2145477"/>
                </a:cubicBezTo>
                <a:cubicBezTo>
                  <a:pt x="559160" y="2139629"/>
                  <a:pt x="580312" y="2110392"/>
                  <a:pt x="610117" y="2097235"/>
                </a:cubicBezTo>
                <a:cubicBezTo>
                  <a:pt x="625019" y="2090414"/>
                  <a:pt x="637037" y="2077744"/>
                  <a:pt x="650497" y="2068485"/>
                </a:cubicBezTo>
                <a:cubicBezTo>
                  <a:pt x="675975" y="2050942"/>
                  <a:pt x="700492" y="2031939"/>
                  <a:pt x="727412" y="2017319"/>
                </a:cubicBezTo>
                <a:cubicBezTo>
                  <a:pt x="762505" y="1998315"/>
                  <a:pt x="793753" y="1973951"/>
                  <a:pt x="827403" y="1952997"/>
                </a:cubicBezTo>
                <a:cubicBezTo>
                  <a:pt x="834133" y="1949099"/>
                  <a:pt x="839902" y="1943739"/>
                  <a:pt x="845671" y="1938866"/>
                </a:cubicBezTo>
                <a:cubicBezTo>
                  <a:pt x="872591" y="1915964"/>
                  <a:pt x="899992" y="1893547"/>
                  <a:pt x="931720" y="1876980"/>
                </a:cubicBezTo>
                <a:cubicBezTo>
                  <a:pt x="947584" y="1868696"/>
                  <a:pt x="957679" y="1853104"/>
                  <a:pt x="962006" y="1835074"/>
                </a:cubicBezTo>
                <a:cubicBezTo>
                  <a:pt x="962966" y="1830687"/>
                  <a:pt x="961525" y="1823379"/>
                  <a:pt x="958159" y="1819967"/>
                </a:cubicBezTo>
                <a:cubicBezTo>
                  <a:pt x="953352" y="1814119"/>
                  <a:pt x="946622" y="1810222"/>
                  <a:pt x="941815" y="1806322"/>
                </a:cubicBezTo>
                <a:cubicBezTo>
                  <a:pt x="877879" y="1842869"/>
                  <a:pt x="815385" y="1878442"/>
                  <a:pt x="752891" y="1914014"/>
                </a:cubicBezTo>
                <a:cubicBezTo>
                  <a:pt x="745199" y="1918399"/>
                  <a:pt x="737028" y="1922786"/>
                  <a:pt x="730297" y="1927659"/>
                </a:cubicBezTo>
                <a:cubicBezTo>
                  <a:pt x="708665" y="1943252"/>
                  <a:pt x="685590" y="1956896"/>
                  <a:pt x="662516" y="1969565"/>
                </a:cubicBezTo>
                <a:cubicBezTo>
                  <a:pt x="639441" y="1982234"/>
                  <a:pt x="617807" y="1998315"/>
                  <a:pt x="595694" y="2012934"/>
                </a:cubicBezTo>
                <a:cubicBezTo>
                  <a:pt x="589445" y="2017319"/>
                  <a:pt x="582714" y="2021217"/>
                  <a:pt x="575505" y="2024629"/>
                </a:cubicBezTo>
                <a:cubicBezTo>
                  <a:pt x="528874" y="2048019"/>
                  <a:pt x="482725" y="2071409"/>
                  <a:pt x="439459" y="2101134"/>
                </a:cubicBezTo>
                <a:cubicBezTo>
                  <a:pt x="421193" y="2113803"/>
                  <a:pt x="401002" y="2123061"/>
                  <a:pt x="382253" y="2134757"/>
                </a:cubicBezTo>
                <a:cubicBezTo>
                  <a:pt x="359659" y="2148888"/>
                  <a:pt x="338027" y="2163994"/>
                  <a:pt x="315914" y="2179099"/>
                </a:cubicBezTo>
                <a:cubicBezTo>
                  <a:pt x="293320" y="2194693"/>
                  <a:pt x="270246" y="2210286"/>
                  <a:pt x="247652" y="2226367"/>
                </a:cubicBezTo>
                <a:cubicBezTo>
                  <a:pt x="234191" y="2235626"/>
                  <a:pt x="221211" y="2245859"/>
                  <a:pt x="207752" y="2255604"/>
                </a:cubicBezTo>
                <a:cubicBezTo>
                  <a:pt x="189003" y="2233677"/>
                  <a:pt x="182273" y="2229778"/>
                  <a:pt x="160641" y="2230264"/>
                </a:cubicBezTo>
                <a:cubicBezTo>
                  <a:pt x="153430" y="2230264"/>
                  <a:pt x="143816" y="2231727"/>
                  <a:pt x="139009" y="2236112"/>
                </a:cubicBezTo>
                <a:cubicBezTo>
                  <a:pt x="118337" y="2253655"/>
                  <a:pt x="92378" y="2261451"/>
                  <a:pt x="71226" y="2277044"/>
                </a:cubicBezTo>
                <a:cubicBezTo>
                  <a:pt x="59207" y="2285816"/>
                  <a:pt x="49593" y="2295074"/>
                  <a:pt x="42863" y="2309206"/>
                </a:cubicBezTo>
                <a:cubicBezTo>
                  <a:pt x="37575" y="2319926"/>
                  <a:pt x="29404" y="2329186"/>
                  <a:pt x="22673" y="2338931"/>
                </a:cubicBezTo>
                <a:cubicBezTo>
                  <a:pt x="-2325" y="2326261"/>
                  <a:pt x="-6651" y="2309206"/>
                  <a:pt x="9694" y="2291177"/>
                </a:cubicBezTo>
                <a:cubicBezTo>
                  <a:pt x="14020" y="2286304"/>
                  <a:pt x="20269" y="2282405"/>
                  <a:pt x="23154" y="2276558"/>
                </a:cubicBezTo>
                <a:cubicBezTo>
                  <a:pt x="27000" y="2268761"/>
                  <a:pt x="32768" y="2264862"/>
                  <a:pt x="40460" y="2262914"/>
                </a:cubicBezTo>
                <a:cubicBezTo>
                  <a:pt x="52959" y="2259989"/>
                  <a:pt x="62092" y="2252681"/>
                  <a:pt x="71226" y="2244397"/>
                </a:cubicBezTo>
                <a:cubicBezTo>
                  <a:pt x="79879" y="2236599"/>
                  <a:pt x="87570" y="2227342"/>
                  <a:pt x="100550" y="2223931"/>
                </a:cubicBezTo>
                <a:cubicBezTo>
                  <a:pt x="108723" y="2221494"/>
                  <a:pt x="114972" y="2210774"/>
                  <a:pt x="121703" y="2203464"/>
                </a:cubicBezTo>
                <a:cubicBezTo>
                  <a:pt x="128432" y="2196155"/>
                  <a:pt x="134200" y="2187871"/>
                  <a:pt x="145257" y="2186409"/>
                </a:cubicBezTo>
                <a:cubicBezTo>
                  <a:pt x="149103" y="2185922"/>
                  <a:pt x="153910" y="2183486"/>
                  <a:pt x="156315" y="2180074"/>
                </a:cubicBezTo>
                <a:cubicBezTo>
                  <a:pt x="166890" y="2165943"/>
                  <a:pt x="182273" y="2159609"/>
                  <a:pt x="197175" y="2152299"/>
                </a:cubicBezTo>
                <a:cubicBezTo>
                  <a:pt x="220730" y="2140604"/>
                  <a:pt x="242364" y="2125011"/>
                  <a:pt x="261111" y="2106981"/>
                </a:cubicBezTo>
                <a:cubicBezTo>
                  <a:pt x="272648" y="2095774"/>
                  <a:pt x="281302" y="2080179"/>
                  <a:pt x="288993" y="2065561"/>
                </a:cubicBezTo>
                <a:cubicBezTo>
                  <a:pt x="291397" y="2060689"/>
                  <a:pt x="292839" y="2056302"/>
                  <a:pt x="297647" y="2053379"/>
                </a:cubicBezTo>
                <a:cubicBezTo>
                  <a:pt x="317357" y="2039735"/>
                  <a:pt x="339951" y="2035349"/>
                  <a:pt x="362544" y="2030964"/>
                </a:cubicBezTo>
                <a:cubicBezTo>
                  <a:pt x="371197" y="2029502"/>
                  <a:pt x="379851" y="2028527"/>
                  <a:pt x="388022" y="2025117"/>
                </a:cubicBezTo>
                <a:cubicBezTo>
                  <a:pt x="404366" y="2018294"/>
                  <a:pt x="422153" y="2012934"/>
                  <a:pt x="435614" y="2002214"/>
                </a:cubicBezTo>
                <a:cubicBezTo>
                  <a:pt x="456284" y="1985159"/>
                  <a:pt x="480802" y="1975412"/>
                  <a:pt x="503395" y="1961769"/>
                </a:cubicBezTo>
                <a:cubicBezTo>
                  <a:pt x="517818" y="1953484"/>
                  <a:pt x="532720" y="1945687"/>
                  <a:pt x="544738" y="1934967"/>
                </a:cubicBezTo>
                <a:cubicBezTo>
                  <a:pt x="557718" y="1923759"/>
                  <a:pt x="573100" y="1917912"/>
                  <a:pt x="588004" y="1910604"/>
                </a:cubicBezTo>
                <a:cubicBezTo>
                  <a:pt x="603386" y="1903294"/>
                  <a:pt x="616366" y="1893061"/>
                  <a:pt x="625019" y="1878442"/>
                </a:cubicBezTo>
                <a:cubicBezTo>
                  <a:pt x="628384" y="1873082"/>
                  <a:pt x="628864" y="1866259"/>
                  <a:pt x="630787" y="1858950"/>
                </a:cubicBezTo>
                <a:cubicBezTo>
                  <a:pt x="603867" y="1853590"/>
                  <a:pt x="585119" y="1868209"/>
                  <a:pt x="565408" y="1878929"/>
                </a:cubicBezTo>
                <a:cubicBezTo>
                  <a:pt x="562044" y="1880878"/>
                  <a:pt x="558919" y="1883071"/>
                  <a:pt x="555554" y="1884594"/>
                </a:cubicBezTo>
                <a:lnTo>
                  <a:pt x="544530" y="1886199"/>
                </a:lnTo>
                <a:lnTo>
                  <a:pt x="543776" y="1884289"/>
                </a:lnTo>
                <a:cubicBezTo>
                  <a:pt x="543776" y="1884777"/>
                  <a:pt x="544257" y="1885752"/>
                  <a:pt x="544257" y="1886239"/>
                </a:cubicBezTo>
                <a:lnTo>
                  <a:pt x="544530" y="1886199"/>
                </a:lnTo>
                <a:lnTo>
                  <a:pt x="544738" y="1886726"/>
                </a:lnTo>
                <a:lnTo>
                  <a:pt x="531223" y="1892206"/>
                </a:lnTo>
                <a:lnTo>
                  <a:pt x="530317" y="1869671"/>
                </a:lnTo>
                <a:cubicBezTo>
                  <a:pt x="545700" y="1858950"/>
                  <a:pt x="559640" y="1850667"/>
                  <a:pt x="571658" y="1839459"/>
                </a:cubicBezTo>
                <a:cubicBezTo>
                  <a:pt x="582714" y="1829714"/>
                  <a:pt x="599541" y="1834099"/>
                  <a:pt x="608674" y="1821429"/>
                </a:cubicBezTo>
                <a:cubicBezTo>
                  <a:pt x="628384" y="1815094"/>
                  <a:pt x="639441" y="1796577"/>
                  <a:pt x="656266" y="1787319"/>
                </a:cubicBezTo>
                <a:cubicBezTo>
                  <a:pt x="673572" y="1778060"/>
                  <a:pt x="693281" y="1774162"/>
                  <a:pt x="710587" y="1765391"/>
                </a:cubicBezTo>
                <a:cubicBezTo>
                  <a:pt x="725971" y="1757107"/>
                  <a:pt x="739430" y="1745412"/>
                  <a:pt x="753853" y="1735179"/>
                </a:cubicBezTo>
                <a:cubicBezTo>
                  <a:pt x="759141" y="1731280"/>
                  <a:pt x="764429" y="1725920"/>
                  <a:pt x="770197" y="1724459"/>
                </a:cubicBezTo>
                <a:cubicBezTo>
                  <a:pt x="789906" y="1719585"/>
                  <a:pt x="799041" y="1705942"/>
                  <a:pt x="804328" y="1685962"/>
                </a:cubicBezTo>
                <a:cubicBezTo>
                  <a:pt x="800964" y="1680602"/>
                  <a:pt x="797598" y="1673780"/>
                  <a:pt x="793272" y="1666959"/>
                </a:cubicBezTo>
                <a:cubicBezTo>
                  <a:pt x="798079" y="1654776"/>
                  <a:pt x="808174" y="1646005"/>
                  <a:pt x="819230" y="1638695"/>
                </a:cubicBezTo>
                <a:cubicBezTo>
                  <a:pt x="824518" y="1635284"/>
                  <a:pt x="829807" y="1630899"/>
                  <a:pt x="835095" y="1627000"/>
                </a:cubicBezTo>
                <a:cubicBezTo>
                  <a:pt x="844709" y="1619692"/>
                  <a:pt x="845671" y="1610920"/>
                  <a:pt x="841345" y="1600687"/>
                </a:cubicBezTo>
                <a:cubicBezTo>
                  <a:pt x="807693" y="1592890"/>
                  <a:pt x="806733" y="1590454"/>
                  <a:pt x="786061" y="1624564"/>
                </a:cubicBezTo>
                <a:cubicBezTo>
                  <a:pt x="776447" y="1627000"/>
                  <a:pt x="766352" y="1631386"/>
                  <a:pt x="755775" y="1635772"/>
                </a:cubicBezTo>
                <a:cubicBezTo>
                  <a:pt x="759621" y="1628949"/>
                  <a:pt x="762986" y="1622127"/>
                  <a:pt x="768274" y="1613357"/>
                </a:cubicBezTo>
                <a:cubicBezTo>
                  <a:pt x="758660" y="1613844"/>
                  <a:pt x="750968" y="1614331"/>
                  <a:pt x="740392" y="1615305"/>
                </a:cubicBezTo>
                <a:cubicBezTo>
                  <a:pt x="745199" y="1605559"/>
                  <a:pt x="748565" y="1598737"/>
                  <a:pt x="751449" y="1593377"/>
                </a:cubicBezTo>
                <a:cubicBezTo>
                  <a:pt x="763948" y="1584607"/>
                  <a:pt x="782215" y="1592890"/>
                  <a:pt x="789906" y="1576322"/>
                </a:cubicBezTo>
                <a:cubicBezTo>
                  <a:pt x="787984" y="1565114"/>
                  <a:pt x="775966" y="1570962"/>
                  <a:pt x="771640" y="1565114"/>
                </a:cubicBezTo>
                <a:cubicBezTo>
                  <a:pt x="767793" y="1559754"/>
                  <a:pt x="765390" y="1553420"/>
                  <a:pt x="761543" y="1545622"/>
                </a:cubicBezTo>
                <a:cubicBezTo>
                  <a:pt x="768755" y="1542212"/>
                  <a:pt x="776447" y="1535877"/>
                  <a:pt x="784137" y="1535877"/>
                </a:cubicBezTo>
                <a:cubicBezTo>
                  <a:pt x="796155" y="1535877"/>
                  <a:pt x="805290" y="1529055"/>
                  <a:pt x="814423" y="1523695"/>
                </a:cubicBezTo>
                <a:cubicBezTo>
                  <a:pt x="833172" y="1512487"/>
                  <a:pt x="850478" y="1498356"/>
                  <a:pt x="869707" y="1484712"/>
                </a:cubicBezTo>
                <a:cubicBezTo>
                  <a:pt x="866822" y="1477890"/>
                  <a:pt x="863939" y="1471067"/>
                  <a:pt x="861053" y="1464245"/>
                </a:cubicBezTo>
                <a:cubicBezTo>
                  <a:pt x="869226" y="1460347"/>
                  <a:pt x="877879" y="1455962"/>
                  <a:pt x="886532" y="1451577"/>
                </a:cubicBezTo>
                <a:cubicBezTo>
                  <a:pt x="889416" y="1450114"/>
                  <a:pt x="892782" y="1446703"/>
                  <a:pt x="895185" y="1447190"/>
                </a:cubicBezTo>
                <a:cubicBezTo>
                  <a:pt x="919221" y="1451089"/>
                  <a:pt x="927394" y="1434034"/>
                  <a:pt x="937008" y="1417466"/>
                </a:cubicBezTo>
                <a:cubicBezTo>
                  <a:pt x="939892" y="1412592"/>
                  <a:pt x="943257" y="1408207"/>
                  <a:pt x="944219" y="1406745"/>
                </a:cubicBezTo>
                <a:cubicBezTo>
                  <a:pt x="974024" y="1390665"/>
                  <a:pt x="1003347" y="1399924"/>
                  <a:pt x="1031230" y="1395537"/>
                </a:cubicBezTo>
                <a:cubicBezTo>
                  <a:pt x="1036037" y="1394563"/>
                  <a:pt x="1041325" y="1397974"/>
                  <a:pt x="1046613" y="1399924"/>
                </a:cubicBezTo>
                <a:cubicBezTo>
                  <a:pt x="1068726" y="1408207"/>
                  <a:pt x="1089877" y="1404797"/>
                  <a:pt x="1109107" y="1391639"/>
                </a:cubicBezTo>
                <a:cubicBezTo>
                  <a:pt x="1129298" y="1377995"/>
                  <a:pt x="1150449" y="1367275"/>
                  <a:pt x="1175927" y="1365325"/>
                </a:cubicBezTo>
                <a:cubicBezTo>
                  <a:pt x="1189868" y="1364352"/>
                  <a:pt x="1203809" y="1358992"/>
                  <a:pt x="1213423" y="1346322"/>
                </a:cubicBezTo>
                <a:cubicBezTo>
                  <a:pt x="1219673" y="1347784"/>
                  <a:pt x="1224961" y="1348757"/>
                  <a:pt x="1230249" y="1349732"/>
                </a:cubicBezTo>
                <a:cubicBezTo>
                  <a:pt x="1243229" y="1327805"/>
                  <a:pt x="1261015" y="1312698"/>
                  <a:pt x="1286012" y="1306852"/>
                </a:cubicBezTo>
                <a:cubicBezTo>
                  <a:pt x="1298992" y="1303927"/>
                  <a:pt x="1311491" y="1299055"/>
                  <a:pt x="1324471" y="1296617"/>
                </a:cubicBezTo>
                <a:cubicBezTo>
                  <a:pt x="1351872" y="1290770"/>
                  <a:pt x="1375908" y="1276639"/>
                  <a:pt x="1400424" y="1264457"/>
                </a:cubicBezTo>
                <a:cubicBezTo>
                  <a:pt x="1435517" y="1246427"/>
                  <a:pt x="1470610" y="1227422"/>
                  <a:pt x="1506664" y="1210855"/>
                </a:cubicBezTo>
                <a:cubicBezTo>
                  <a:pt x="1529258" y="1200622"/>
                  <a:pt x="1549929" y="1184542"/>
                  <a:pt x="1571562" y="1171872"/>
                </a:cubicBezTo>
                <a:cubicBezTo>
                  <a:pt x="1584301" y="1164319"/>
                  <a:pt x="1597401" y="1157253"/>
                  <a:pt x="1610981" y="1151406"/>
                </a:cubicBezTo>
                <a:lnTo>
                  <a:pt x="1651643" y="1138760"/>
                </a:lnTo>
                <a:lnTo>
                  <a:pt x="1645233" y="1152745"/>
                </a:lnTo>
                <a:cubicBezTo>
                  <a:pt x="1641147" y="1156400"/>
                  <a:pt x="1635979" y="1158959"/>
                  <a:pt x="1631652" y="1161639"/>
                </a:cubicBezTo>
                <a:cubicBezTo>
                  <a:pt x="1605213" y="1177719"/>
                  <a:pt x="1577812" y="1191850"/>
                  <a:pt x="1550891" y="1206957"/>
                </a:cubicBezTo>
                <a:cubicBezTo>
                  <a:pt x="1538391" y="1213779"/>
                  <a:pt x="1526854" y="1222062"/>
                  <a:pt x="1514837" y="1230347"/>
                </a:cubicBezTo>
                <a:cubicBezTo>
                  <a:pt x="1496569" y="1243990"/>
                  <a:pt x="1474936" y="1253249"/>
                  <a:pt x="1453785" y="1262995"/>
                </a:cubicBezTo>
                <a:cubicBezTo>
                  <a:pt x="1419173" y="1278588"/>
                  <a:pt x="1388406" y="1300029"/>
                  <a:pt x="1357160" y="1320982"/>
                </a:cubicBezTo>
                <a:cubicBezTo>
                  <a:pt x="1354275" y="1322932"/>
                  <a:pt x="1352833" y="1325855"/>
                  <a:pt x="1350429" y="1328292"/>
                </a:cubicBezTo>
                <a:cubicBezTo>
                  <a:pt x="1350429" y="1336088"/>
                  <a:pt x="1355236" y="1339012"/>
                  <a:pt x="1361005" y="1338037"/>
                </a:cubicBezTo>
                <a:cubicBezTo>
                  <a:pt x="1373985" y="1336575"/>
                  <a:pt x="1387445" y="1339987"/>
                  <a:pt x="1398983" y="1331215"/>
                </a:cubicBezTo>
                <a:cubicBezTo>
                  <a:pt x="1399943" y="1330728"/>
                  <a:pt x="1400905" y="1329754"/>
                  <a:pt x="1401867" y="1329754"/>
                </a:cubicBezTo>
                <a:cubicBezTo>
                  <a:pt x="1429267" y="1330728"/>
                  <a:pt x="1448016" y="1311724"/>
                  <a:pt x="1470610" y="1300517"/>
                </a:cubicBezTo>
                <a:cubicBezTo>
                  <a:pt x="1504260" y="1283948"/>
                  <a:pt x="1537431" y="1266893"/>
                  <a:pt x="1567716" y="1243990"/>
                </a:cubicBezTo>
                <a:cubicBezTo>
                  <a:pt x="1572043" y="1240580"/>
                  <a:pt x="1577331" y="1238630"/>
                  <a:pt x="1582619" y="1236682"/>
                </a:cubicBezTo>
                <a:cubicBezTo>
                  <a:pt x="1616750" y="1224499"/>
                  <a:pt x="1642708" y="1200135"/>
                  <a:pt x="1669630" y="1177232"/>
                </a:cubicBezTo>
                <a:cubicBezTo>
                  <a:pt x="1680686" y="1167973"/>
                  <a:pt x="1690300" y="1157253"/>
                  <a:pt x="1701357" y="1148482"/>
                </a:cubicBezTo>
                <a:cubicBezTo>
                  <a:pt x="1709049" y="1142878"/>
                  <a:pt x="1714818" y="1136300"/>
                  <a:pt x="1719024" y="1128808"/>
                </a:cubicBezTo>
                <a:lnTo>
                  <a:pt x="1726995" y="1104630"/>
                </a:lnTo>
                <a:lnTo>
                  <a:pt x="1742219" y="1105113"/>
                </a:lnTo>
                <a:cubicBezTo>
                  <a:pt x="1749430" y="1104138"/>
                  <a:pt x="1753275" y="1099753"/>
                  <a:pt x="1753275" y="1092443"/>
                </a:cubicBezTo>
                <a:cubicBezTo>
                  <a:pt x="1753275" y="1083185"/>
                  <a:pt x="1746545" y="1083672"/>
                  <a:pt x="1739814" y="1083672"/>
                </a:cubicBezTo>
                <a:lnTo>
                  <a:pt x="1739333" y="1084160"/>
                </a:lnTo>
                <a:cubicBezTo>
                  <a:pt x="1743180" y="1080262"/>
                  <a:pt x="1746545" y="1075388"/>
                  <a:pt x="1750872" y="1072465"/>
                </a:cubicBezTo>
                <a:cubicBezTo>
                  <a:pt x="1776831" y="1055897"/>
                  <a:pt x="1800386" y="1034943"/>
                  <a:pt x="1829710" y="1024710"/>
                </a:cubicBezTo>
                <a:cubicBezTo>
                  <a:pt x="1851823" y="1017400"/>
                  <a:pt x="1868168" y="998884"/>
                  <a:pt x="1891723" y="994010"/>
                </a:cubicBezTo>
                <a:cubicBezTo>
                  <a:pt x="1894607" y="993523"/>
                  <a:pt x="1896530" y="989625"/>
                  <a:pt x="1898934" y="987189"/>
                </a:cubicBezTo>
                <a:cubicBezTo>
                  <a:pt x="1912394" y="970620"/>
                  <a:pt x="1929220" y="961850"/>
                  <a:pt x="1951814" y="962337"/>
                </a:cubicBezTo>
                <a:cubicBezTo>
                  <a:pt x="1961428" y="935049"/>
                  <a:pt x="1988829" y="938947"/>
                  <a:pt x="2007577" y="927740"/>
                </a:cubicBezTo>
                <a:cubicBezTo>
                  <a:pt x="2014308" y="933100"/>
                  <a:pt x="2009982" y="936023"/>
                  <a:pt x="2007097" y="939435"/>
                </a:cubicBezTo>
                <a:cubicBezTo>
                  <a:pt x="2006135" y="940410"/>
                  <a:pt x="2005173" y="940897"/>
                  <a:pt x="2004693" y="941383"/>
                </a:cubicBezTo>
                <a:cubicBezTo>
                  <a:pt x="1988829" y="971108"/>
                  <a:pt x="1961428" y="986702"/>
                  <a:pt x="1933066" y="1001320"/>
                </a:cubicBezTo>
                <a:cubicBezTo>
                  <a:pt x="1927297" y="1004244"/>
                  <a:pt x="1923452" y="1010092"/>
                  <a:pt x="1918162" y="1014477"/>
                </a:cubicBezTo>
                <a:cubicBezTo>
                  <a:pt x="1910472" y="1020325"/>
                  <a:pt x="1903741" y="1027147"/>
                  <a:pt x="1893647" y="1031045"/>
                </a:cubicBezTo>
                <a:cubicBezTo>
                  <a:pt x="1884031" y="1034455"/>
                  <a:pt x="1876341" y="1044202"/>
                  <a:pt x="1868649" y="1051512"/>
                </a:cubicBezTo>
                <a:cubicBezTo>
                  <a:pt x="1861437" y="1058333"/>
                  <a:pt x="1854227" y="1065155"/>
                  <a:pt x="1855188" y="1078800"/>
                </a:cubicBezTo>
                <a:cubicBezTo>
                  <a:pt x="1858073" y="1080262"/>
                  <a:pt x="1861918" y="1082697"/>
                  <a:pt x="1865765" y="1082697"/>
                </a:cubicBezTo>
                <a:cubicBezTo>
                  <a:pt x="1885474" y="1082697"/>
                  <a:pt x="1902780" y="1074414"/>
                  <a:pt x="1916721" y="1061257"/>
                </a:cubicBezTo>
                <a:cubicBezTo>
                  <a:pt x="1941237" y="1038355"/>
                  <a:pt x="1971042" y="1023248"/>
                  <a:pt x="1997002" y="1002295"/>
                </a:cubicBezTo>
                <a:cubicBezTo>
                  <a:pt x="2014308" y="988650"/>
                  <a:pt x="2034017" y="978417"/>
                  <a:pt x="2053727" y="969160"/>
                </a:cubicBezTo>
                <a:lnTo>
                  <a:pt x="2053982" y="969936"/>
                </a:lnTo>
                <a:lnTo>
                  <a:pt x="2053246" y="970620"/>
                </a:lnTo>
                <a:lnTo>
                  <a:pt x="2054207" y="970620"/>
                </a:lnTo>
                <a:lnTo>
                  <a:pt x="2055650" y="975007"/>
                </a:lnTo>
                <a:cubicBezTo>
                  <a:pt x="2058053" y="975980"/>
                  <a:pt x="2060938" y="975980"/>
                  <a:pt x="2063822" y="975980"/>
                </a:cubicBezTo>
                <a:cubicBezTo>
                  <a:pt x="2063822" y="975980"/>
                  <a:pt x="2064303" y="973545"/>
                  <a:pt x="2064303" y="973545"/>
                </a:cubicBezTo>
                <a:cubicBezTo>
                  <a:pt x="2062860" y="972083"/>
                  <a:pt x="2061419" y="971108"/>
                  <a:pt x="2059496" y="970620"/>
                </a:cubicBezTo>
                <a:lnTo>
                  <a:pt x="2054207" y="970620"/>
                </a:lnTo>
                <a:lnTo>
                  <a:pt x="2053982" y="969936"/>
                </a:lnTo>
                <a:lnTo>
                  <a:pt x="2064783" y="959900"/>
                </a:lnTo>
                <a:cubicBezTo>
                  <a:pt x="2084494" y="955028"/>
                  <a:pt x="2097472" y="941383"/>
                  <a:pt x="2107569" y="925303"/>
                </a:cubicBezTo>
                <a:cubicBezTo>
                  <a:pt x="2115740" y="912145"/>
                  <a:pt x="2126315" y="902888"/>
                  <a:pt x="2138815" y="894117"/>
                </a:cubicBezTo>
                <a:cubicBezTo>
                  <a:pt x="2148429" y="887295"/>
                  <a:pt x="2157082" y="879010"/>
                  <a:pt x="2165735" y="870727"/>
                </a:cubicBezTo>
                <a:cubicBezTo>
                  <a:pt x="2167658" y="868777"/>
                  <a:pt x="2167658" y="864880"/>
                  <a:pt x="2169101" y="859032"/>
                </a:cubicBezTo>
                <a:cubicBezTo>
                  <a:pt x="2163813" y="859032"/>
                  <a:pt x="2159487" y="858057"/>
                  <a:pt x="2156121" y="859032"/>
                </a:cubicBezTo>
                <a:cubicBezTo>
                  <a:pt x="2137853" y="866828"/>
                  <a:pt x="2119585" y="874625"/>
                  <a:pt x="2102281" y="882909"/>
                </a:cubicBezTo>
                <a:cubicBezTo>
                  <a:pt x="2095550" y="886320"/>
                  <a:pt x="2090263" y="892167"/>
                  <a:pt x="2084494" y="897040"/>
                </a:cubicBezTo>
                <a:cubicBezTo>
                  <a:pt x="2069110" y="909710"/>
                  <a:pt x="2052285" y="919943"/>
                  <a:pt x="2033055" y="925790"/>
                </a:cubicBezTo>
                <a:cubicBezTo>
                  <a:pt x="2031614" y="926278"/>
                  <a:pt x="2029210" y="924328"/>
                  <a:pt x="2027288" y="923354"/>
                </a:cubicBezTo>
                <a:cubicBezTo>
                  <a:pt x="2031133" y="907760"/>
                  <a:pt x="2049882" y="907273"/>
                  <a:pt x="2056611" y="894117"/>
                </a:cubicBezTo>
                <a:lnTo>
                  <a:pt x="2055650" y="894603"/>
                </a:lnTo>
                <a:cubicBezTo>
                  <a:pt x="2059496" y="891680"/>
                  <a:pt x="2067669" y="887295"/>
                  <a:pt x="2067188" y="885345"/>
                </a:cubicBezTo>
                <a:cubicBezTo>
                  <a:pt x="2063341" y="872188"/>
                  <a:pt x="2071514" y="864392"/>
                  <a:pt x="2080647" y="861955"/>
                </a:cubicBezTo>
                <a:cubicBezTo>
                  <a:pt x="2103241" y="856595"/>
                  <a:pt x="2119106" y="841490"/>
                  <a:pt x="2136412" y="828820"/>
                </a:cubicBezTo>
                <a:cubicBezTo>
                  <a:pt x="2142661" y="824434"/>
                  <a:pt x="2149871" y="821510"/>
                  <a:pt x="2156601" y="817125"/>
                </a:cubicBezTo>
                <a:cubicBezTo>
                  <a:pt x="2159966" y="814688"/>
                  <a:pt x="2164293" y="812252"/>
                  <a:pt x="2166696" y="808840"/>
                </a:cubicBezTo>
                <a:cubicBezTo>
                  <a:pt x="2181119" y="787887"/>
                  <a:pt x="2200347" y="774730"/>
                  <a:pt x="2223902" y="766447"/>
                </a:cubicBezTo>
                <a:cubicBezTo>
                  <a:pt x="2234959" y="762548"/>
                  <a:pt x="2244093" y="753777"/>
                  <a:pt x="2253707" y="746468"/>
                </a:cubicBezTo>
                <a:cubicBezTo>
                  <a:pt x="2256832" y="744031"/>
                  <a:pt x="2259356" y="743666"/>
                  <a:pt x="2261639" y="744275"/>
                </a:cubicBezTo>
                <a:lnTo>
                  <a:pt x="2267512" y="747582"/>
                </a:lnTo>
                <a:lnTo>
                  <a:pt x="2266206" y="748905"/>
                </a:lnTo>
                <a:lnTo>
                  <a:pt x="2268130" y="747930"/>
                </a:lnTo>
                <a:lnTo>
                  <a:pt x="2267512" y="747582"/>
                </a:lnTo>
                <a:lnTo>
                  <a:pt x="2267649" y="747442"/>
                </a:lnTo>
                <a:lnTo>
                  <a:pt x="2285420" y="741730"/>
                </a:lnTo>
                <a:lnTo>
                  <a:pt x="2263321" y="765960"/>
                </a:lnTo>
                <a:cubicBezTo>
                  <a:pt x="2270533" y="781553"/>
                  <a:pt x="2275339" y="784963"/>
                  <a:pt x="2284474" y="780090"/>
                </a:cubicBezTo>
                <a:cubicBezTo>
                  <a:pt x="2296973" y="773268"/>
                  <a:pt x="2308991" y="765472"/>
                  <a:pt x="2321008" y="757188"/>
                </a:cubicBezTo>
                <a:cubicBezTo>
                  <a:pt x="2329662" y="750853"/>
                  <a:pt x="2336873" y="741107"/>
                  <a:pt x="2348891" y="740620"/>
                </a:cubicBezTo>
                <a:cubicBezTo>
                  <a:pt x="2350813" y="740620"/>
                  <a:pt x="2353217" y="739158"/>
                  <a:pt x="2354660" y="737697"/>
                </a:cubicBezTo>
                <a:cubicBezTo>
                  <a:pt x="2368600" y="721128"/>
                  <a:pt x="2384463" y="707972"/>
                  <a:pt x="2403693" y="698713"/>
                </a:cubicBezTo>
                <a:cubicBezTo>
                  <a:pt x="2411866" y="679708"/>
                  <a:pt x="2429172" y="680196"/>
                  <a:pt x="2445035" y="679222"/>
                </a:cubicBezTo>
                <a:cubicBezTo>
                  <a:pt x="2446958" y="673131"/>
                  <a:pt x="2445636" y="670451"/>
                  <a:pt x="2443172" y="669049"/>
                </a:cubicBezTo>
                <a:lnTo>
                  <a:pt x="2435640" y="666891"/>
                </a:lnTo>
                <a:lnTo>
                  <a:pt x="2473398" y="641213"/>
                </a:lnTo>
                <a:cubicBezTo>
                  <a:pt x="2481571" y="635853"/>
                  <a:pt x="2490704" y="630980"/>
                  <a:pt x="2501279" y="634878"/>
                </a:cubicBezTo>
                <a:cubicBezTo>
                  <a:pt x="2507048" y="636828"/>
                  <a:pt x="2511855" y="635853"/>
                  <a:pt x="2515702" y="630493"/>
                </a:cubicBezTo>
                <a:cubicBezTo>
                  <a:pt x="2521951" y="621721"/>
                  <a:pt x="2533008" y="617335"/>
                  <a:pt x="2537815" y="606615"/>
                </a:cubicBezTo>
                <a:lnTo>
                  <a:pt x="2553603" y="601725"/>
                </a:lnTo>
                <a:lnTo>
                  <a:pt x="2546948" y="611000"/>
                </a:lnTo>
                <a:cubicBezTo>
                  <a:pt x="2539737" y="624158"/>
                  <a:pt x="2544065" y="634391"/>
                  <a:pt x="2556083" y="643650"/>
                </a:cubicBezTo>
                <a:cubicBezTo>
                  <a:pt x="2572427" y="630493"/>
                  <a:pt x="2589252" y="618798"/>
                  <a:pt x="2604635" y="605153"/>
                </a:cubicBezTo>
                <a:cubicBezTo>
                  <a:pt x="2623864" y="587611"/>
                  <a:pt x="2644535" y="578840"/>
                  <a:pt x="2670495" y="586150"/>
                </a:cubicBezTo>
                <a:cubicBezTo>
                  <a:pt x="2680589" y="589073"/>
                  <a:pt x="2687801" y="584687"/>
                  <a:pt x="2692607" y="576403"/>
                </a:cubicBezTo>
                <a:cubicBezTo>
                  <a:pt x="2694531" y="572993"/>
                  <a:pt x="2693089" y="568120"/>
                  <a:pt x="2693569" y="564221"/>
                </a:cubicBezTo>
                <a:cubicBezTo>
                  <a:pt x="2688762" y="563733"/>
                  <a:pt x="2685396" y="563247"/>
                  <a:pt x="2682032" y="563247"/>
                </a:cubicBezTo>
                <a:cubicBezTo>
                  <a:pt x="2682032" y="561298"/>
                  <a:pt x="2681070" y="558861"/>
                  <a:pt x="2682032" y="557886"/>
                </a:cubicBezTo>
                <a:cubicBezTo>
                  <a:pt x="2687320" y="553500"/>
                  <a:pt x="2692607" y="550090"/>
                  <a:pt x="2697895" y="546191"/>
                </a:cubicBezTo>
                <a:cubicBezTo>
                  <a:pt x="2706068" y="540343"/>
                  <a:pt x="2714721" y="535471"/>
                  <a:pt x="2721932" y="529623"/>
                </a:cubicBezTo>
                <a:cubicBezTo>
                  <a:pt x="2733950" y="519878"/>
                  <a:pt x="2745487" y="511107"/>
                  <a:pt x="2760389" y="506233"/>
                </a:cubicBezTo>
                <a:cubicBezTo>
                  <a:pt x="2773369" y="502335"/>
                  <a:pt x="2786349" y="496488"/>
                  <a:pt x="2798847" y="490640"/>
                </a:cubicBezTo>
                <a:cubicBezTo>
                  <a:pt x="2810865" y="484793"/>
                  <a:pt x="2818557" y="470661"/>
                  <a:pt x="2829613" y="461403"/>
                </a:cubicBezTo>
                <a:cubicBezTo>
                  <a:pt x="2837786" y="454581"/>
                  <a:pt x="2847881" y="448733"/>
                  <a:pt x="2857495" y="444348"/>
                </a:cubicBezTo>
                <a:cubicBezTo>
                  <a:pt x="2875282" y="437038"/>
                  <a:pt x="2890666" y="427293"/>
                  <a:pt x="2902683" y="412187"/>
                </a:cubicBezTo>
                <a:cubicBezTo>
                  <a:pt x="2919989" y="430216"/>
                  <a:pt x="2928161" y="429730"/>
                  <a:pt x="2941141" y="410238"/>
                </a:cubicBezTo>
                <a:lnTo>
                  <a:pt x="2946797" y="403549"/>
                </a:lnTo>
                <a:lnTo>
                  <a:pt x="2949313" y="407801"/>
                </a:lnTo>
                <a:cubicBezTo>
                  <a:pt x="2950755" y="406340"/>
                  <a:pt x="2952679" y="404390"/>
                  <a:pt x="2954120" y="402928"/>
                </a:cubicBezTo>
                <a:lnTo>
                  <a:pt x="2950275" y="402928"/>
                </a:lnTo>
                <a:cubicBezTo>
                  <a:pt x="2959409" y="395132"/>
                  <a:pt x="2969023" y="387335"/>
                  <a:pt x="2978637" y="380513"/>
                </a:cubicBezTo>
                <a:cubicBezTo>
                  <a:pt x="2991617" y="370768"/>
                  <a:pt x="3007481" y="373203"/>
                  <a:pt x="3022384" y="371255"/>
                </a:cubicBezTo>
                <a:cubicBezTo>
                  <a:pt x="3025267" y="370768"/>
                  <a:pt x="3030075" y="375640"/>
                  <a:pt x="3032479" y="378563"/>
                </a:cubicBezTo>
                <a:cubicBezTo>
                  <a:pt x="3037767" y="385873"/>
                  <a:pt x="3042093" y="393670"/>
                  <a:pt x="3046899" y="400980"/>
                </a:cubicBezTo>
                <a:cubicBezTo>
                  <a:pt x="3043535" y="411212"/>
                  <a:pt x="3039690" y="421445"/>
                  <a:pt x="3037285" y="432165"/>
                </a:cubicBezTo>
                <a:cubicBezTo>
                  <a:pt x="3035843" y="438988"/>
                  <a:pt x="3042573" y="445323"/>
                  <a:pt x="3049785" y="443860"/>
                </a:cubicBezTo>
                <a:cubicBezTo>
                  <a:pt x="3053149" y="443373"/>
                  <a:pt x="3056515" y="442886"/>
                  <a:pt x="3058918" y="440937"/>
                </a:cubicBezTo>
                <a:cubicBezTo>
                  <a:pt x="3072379" y="431191"/>
                  <a:pt x="3086801" y="422420"/>
                  <a:pt x="3097856" y="410725"/>
                </a:cubicBezTo>
                <a:cubicBezTo>
                  <a:pt x="3109874" y="398055"/>
                  <a:pt x="3121413" y="391233"/>
                  <a:pt x="3137757" y="397568"/>
                </a:cubicBezTo>
                <a:cubicBezTo>
                  <a:pt x="3156025" y="383437"/>
                  <a:pt x="3171408" y="366381"/>
                  <a:pt x="3194001" y="361508"/>
                </a:cubicBezTo>
                <a:cubicBezTo>
                  <a:pt x="3204577" y="351763"/>
                  <a:pt x="3216955" y="344332"/>
                  <a:pt x="3228913" y="336413"/>
                </a:cubicBezTo>
                <a:lnTo>
                  <a:pt x="3260796" y="308831"/>
                </a:lnTo>
                <a:lnTo>
                  <a:pt x="3267071" y="321551"/>
                </a:lnTo>
                <a:cubicBezTo>
                  <a:pt x="3271878" y="325450"/>
                  <a:pt x="3278608" y="326911"/>
                  <a:pt x="3284377" y="329348"/>
                </a:cubicBezTo>
                <a:cubicBezTo>
                  <a:pt x="3298799" y="323013"/>
                  <a:pt x="3312259" y="316678"/>
                  <a:pt x="3328122" y="309856"/>
                </a:cubicBezTo>
                <a:cubicBezTo>
                  <a:pt x="3330527" y="314241"/>
                  <a:pt x="3332931" y="318628"/>
                  <a:pt x="3336295" y="322525"/>
                </a:cubicBezTo>
                <a:cubicBezTo>
                  <a:pt x="3342064" y="329835"/>
                  <a:pt x="3348794" y="331296"/>
                  <a:pt x="3356486" y="327398"/>
                </a:cubicBezTo>
                <a:cubicBezTo>
                  <a:pt x="3360813" y="325205"/>
                  <a:pt x="3364658" y="321916"/>
                  <a:pt x="3368804" y="319419"/>
                </a:cubicBezTo>
                <a:lnTo>
                  <a:pt x="3380955" y="316641"/>
                </a:lnTo>
                <a:lnTo>
                  <a:pt x="3355885" y="340616"/>
                </a:lnTo>
                <a:cubicBezTo>
                  <a:pt x="3345789" y="347012"/>
                  <a:pt x="3334612" y="351519"/>
                  <a:pt x="3322835" y="354686"/>
                </a:cubicBezTo>
                <a:cubicBezTo>
                  <a:pt x="3299761" y="361021"/>
                  <a:pt x="3280532" y="373203"/>
                  <a:pt x="3260821" y="385873"/>
                </a:cubicBezTo>
                <a:cubicBezTo>
                  <a:pt x="3254572" y="389771"/>
                  <a:pt x="3246401" y="396106"/>
                  <a:pt x="3245439" y="402441"/>
                </a:cubicBezTo>
                <a:cubicBezTo>
                  <a:pt x="3242554" y="419496"/>
                  <a:pt x="3230535" y="425343"/>
                  <a:pt x="3217557" y="432165"/>
                </a:cubicBezTo>
                <a:cubicBezTo>
                  <a:pt x="3196404" y="443373"/>
                  <a:pt x="3179579" y="458480"/>
                  <a:pt x="3174291" y="483818"/>
                </a:cubicBezTo>
                <a:cubicBezTo>
                  <a:pt x="3172369" y="493077"/>
                  <a:pt x="3177176" y="498437"/>
                  <a:pt x="3186790" y="496975"/>
                </a:cubicBezTo>
                <a:cubicBezTo>
                  <a:pt x="3199770" y="495026"/>
                  <a:pt x="3212269" y="493077"/>
                  <a:pt x="3227171" y="490640"/>
                </a:cubicBezTo>
                <a:cubicBezTo>
                  <a:pt x="3231497" y="484793"/>
                  <a:pt x="3236785" y="477483"/>
                  <a:pt x="3242073" y="470175"/>
                </a:cubicBezTo>
                <a:cubicBezTo>
                  <a:pt x="3258419" y="445810"/>
                  <a:pt x="3282935" y="437525"/>
                  <a:pt x="3309856" y="435090"/>
                </a:cubicBezTo>
                <a:cubicBezTo>
                  <a:pt x="3316586" y="434603"/>
                  <a:pt x="3323315" y="436551"/>
                  <a:pt x="3327643" y="430216"/>
                </a:cubicBezTo>
                <a:cubicBezTo>
                  <a:pt x="3331488" y="424856"/>
                  <a:pt x="3334373" y="419008"/>
                  <a:pt x="3336776" y="413161"/>
                </a:cubicBezTo>
                <a:cubicBezTo>
                  <a:pt x="3338219" y="410238"/>
                  <a:pt x="3338219" y="407313"/>
                  <a:pt x="3338699" y="404390"/>
                </a:cubicBezTo>
                <a:cubicBezTo>
                  <a:pt x="3342064" y="403903"/>
                  <a:pt x="3344468" y="402928"/>
                  <a:pt x="3346390" y="403903"/>
                </a:cubicBezTo>
                <a:cubicBezTo>
                  <a:pt x="3367543" y="414623"/>
                  <a:pt x="3381964" y="403415"/>
                  <a:pt x="3394943" y="387823"/>
                </a:cubicBezTo>
                <a:cubicBezTo>
                  <a:pt x="3398308" y="383437"/>
                  <a:pt x="3401193" y="378563"/>
                  <a:pt x="3404077" y="373691"/>
                </a:cubicBezTo>
                <a:cubicBezTo>
                  <a:pt x="3406481" y="370280"/>
                  <a:pt x="3408404" y="364920"/>
                  <a:pt x="3412249" y="363458"/>
                </a:cubicBezTo>
                <a:cubicBezTo>
                  <a:pt x="3438689" y="352738"/>
                  <a:pt x="3443496" y="321063"/>
                  <a:pt x="3466091" y="306445"/>
                </a:cubicBezTo>
                <a:cubicBezTo>
                  <a:pt x="3468013" y="304983"/>
                  <a:pt x="3468013" y="297186"/>
                  <a:pt x="3466091" y="295238"/>
                </a:cubicBezTo>
                <a:cubicBezTo>
                  <a:pt x="3463687" y="292801"/>
                  <a:pt x="3457918" y="292313"/>
                  <a:pt x="3454554" y="293775"/>
                </a:cubicBezTo>
                <a:cubicBezTo>
                  <a:pt x="3443977" y="297673"/>
                  <a:pt x="3435805" y="304983"/>
                  <a:pt x="3429555" y="314728"/>
                </a:cubicBezTo>
                <a:cubicBezTo>
                  <a:pt x="3426190" y="320088"/>
                  <a:pt x="3421383" y="324475"/>
                  <a:pt x="3416095" y="330323"/>
                </a:cubicBezTo>
                <a:cubicBezTo>
                  <a:pt x="3406481" y="322038"/>
                  <a:pt x="3398308" y="315216"/>
                  <a:pt x="3390137" y="307907"/>
                </a:cubicBezTo>
                <a:lnTo>
                  <a:pt x="3391098" y="308393"/>
                </a:lnTo>
                <a:cubicBezTo>
                  <a:pt x="3411288" y="295238"/>
                  <a:pt x="3433882" y="285491"/>
                  <a:pt x="3450226" y="266488"/>
                </a:cubicBezTo>
                <a:cubicBezTo>
                  <a:pt x="3454554" y="261615"/>
                  <a:pt x="3461763" y="260153"/>
                  <a:pt x="3467532" y="256741"/>
                </a:cubicBezTo>
                <a:cubicBezTo>
                  <a:pt x="3481474" y="247970"/>
                  <a:pt x="3495896" y="239198"/>
                  <a:pt x="3509836" y="230428"/>
                </a:cubicBezTo>
                <a:cubicBezTo>
                  <a:pt x="3518489" y="225068"/>
                  <a:pt x="3525219" y="213860"/>
                  <a:pt x="3538680" y="219220"/>
                </a:cubicBezTo>
                <a:cubicBezTo>
                  <a:pt x="3541083" y="220195"/>
                  <a:pt x="3546853" y="215808"/>
                  <a:pt x="3548775" y="212398"/>
                </a:cubicBezTo>
                <a:cubicBezTo>
                  <a:pt x="3554543" y="201678"/>
                  <a:pt x="3558869" y="190470"/>
                  <a:pt x="3564159" y="178775"/>
                </a:cubicBezTo>
                <a:cubicBezTo>
                  <a:pt x="3570887" y="176338"/>
                  <a:pt x="3580503" y="175851"/>
                  <a:pt x="3584348" y="170491"/>
                </a:cubicBezTo>
                <a:cubicBezTo>
                  <a:pt x="3591559" y="161233"/>
                  <a:pt x="3595405" y="149538"/>
                  <a:pt x="3600693" y="139305"/>
                </a:cubicBezTo>
                <a:cubicBezTo>
                  <a:pt x="3608865" y="136868"/>
                  <a:pt x="3617999" y="134431"/>
                  <a:pt x="3626652" y="131995"/>
                </a:cubicBezTo>
                <a:cubicBezTo>
                  <a:pt x="3627614" y="141253"/>
                  <a:pt x="3630497" y="151486"/>
                  <a:pt x="3628574" y="160745"/>
                </a:cubicBezTo>
                <a:cubicBezTo>
                  <a:pt x="3624729" y="182186"/>
                  <a:pt x="3634824" y="197293"/>
                  <a:pt x="3646842" y="211911"/>
                </a:cubicBezTo>
                <a:cubicBezTo>
                  <a:pt x="3657418" y="224580"/>
                  <a:pt x="3667514" y="237737"/>
                  <a:pt x="3677609" y="249920"/>
                </a:cubicBezTo>
                <a:cubicBezTo>
                  <a:pt x="3688185" y="251381"/>
                  <a:pt x="3694915" y="247483"/>
                  <a:pt x="3700683" y="239686"/>
                </a:cubicBezTo>
                <a:cubicBezTo>
                  <a:pt x="3710778" y="225068"/>
                  <a:pt x="3721835" y="211423"/>
                  <a:pt x="3732411" y="197779"/>
                </a:cubicBezTo>
                <a:cubicBezTo>
                  <a:pt x="3747314" y="199728"/>
                  <a:pt x="3745390" y="215808"/>
                  <a:pt x="3756928" y="222631"/>
                </a:cubicBezTo>
                <a:cubicBezTo>
                  <a:pt x="3766542" y="222631"/>
                  <a:pt x="3778560" y="222631"/>
                  <a:pt x="3792021" y="222631"/>
                </a:cubicBezTo>
                <a:cubicBezTo>
                  <a:pt x="3799231" y="241148"/>
                  <a:pt x="3806443" y="257716"/>
                  <a:pt x="3791539" y="275746"/>
                </a:cubicBezTo>
                <a:cubicBezTo>
                  <a:pt x="3787213" y="278183"/>
                  <a:pt x="3788175" y="285003"/>
                  <a:pt x="3787213" y="290851"/>
                </a:cubicBezTo>
                <a:cubicBezTo>
                  <a:pt x="3801153" y="298161"/>
                  <a:pt x="3814615" y="294263"/>
                  <a:pt x="3827113" y="295238"/>
                </a:cubicBezTo>
                <a:lnTo>
                  <a:pt x="3826633" y="294750"/>
                </a:lnTo>
                <a:cubicBezTo>
                  <a:pt x="3831439" y="299623"/>
                  <a:pt x="3837689" y="303521"/>
                  <a:pt x="3840575" y="308881"/>
                </a:cubicBezTo>
                <a:cubicBezTo>
                  <a:pt x="3852111" y="331783"/>
                  <a:pt x="3872301" y="332758"/>
                  <a:pt x="3891531" y="326911"/>
                </a:cubicBezTo>
                <a:cubicBezTo>
                  <a:pt x="3907875" y="322038"/>
                  <a:pt x="3923739" y="320576"/>
                  <a:pt x="3940563" y="321551"/>
                </a:cubicBezTo>
                <a:cubicBezTo>
                  <a:pt x="3952581" y="322038"/>
                  <a:pt x="3962195" y="318628"/>
                  <a:pt x="3970369" y="310343"/>
                </a:cubicBezTo>
                <a:cubicBezTo>
                  <a:pt x="3983349" y="296698"/>
                  <a:pt x="3997769" y="285003"/>
                  <a:pt x="4004981" y="266000"/>
                </a:cubicBezTo>
                <a:cubicBezTo>
                  <a:pt x="4011231" y="249433"/>
                  <a:pt x="4026613" y="238711"/>
                  <a:pt x="4039111" y="227991"/>
                </a:cubicBezTo>
                <a:cubicBezTo>
                  <a:pt x="4065551" y="227503"/>
                  <a:pt x="4073723" y="250893"/>
                  <a:pt x="4091031" y="264050"/>
                </a:cubicBezTo>
                <a:cubicBezTo>
                  <a:pt x="4082377" y="271360"/>
                  <a:pt x="4073723" y="278183"/>
                  <a:pt x="4065551" y="285003"/>
                </a:cubicBezTo>
                <a:cubicBezTo>
                  <a:pt x="4065071" y="294750"/>
                  <a:pt x="4067955" y="304983"/>
                  <a:pt x="4057861" y="312293"/>
                </a:cubicBezTo>
                <a:cubicBezTo>
                  <a:pt x="4051611" y="316678"/>
                  <a:pt x="4053053" y="324475"/>
                  <a:pt x="4056899" y="330323"/>
                </a:cubicBezTo>
                <a:cubicBezTo>
                  <a:pt x="4061225" y="337631"/>
                  <a:pt x="4067475" y="341530"/>
                  <a:pt x="4076127" y="340068"/>
                </a:cubicBezTo>
                <a:cubicBezTo>
                  <a:pt x="4083819" y="338606"/>
                  <a:pt x="4091511" y="337143"/>
                  <a:pt x="4098723" y="335683"/>
                </a:cubicBezTo>
                <a:cubicBezTo>
                  <a:pt x="4116509" y="332271"/>
                  <a:pt x="4129007" y="322038"/>
                  <a:pt x="4135255" y="304983"/>
                </a:cubicBezTo>
                <a:cubicBezTo>
                  <a:pt x="4138623" y="296212"/>
                  <a:pt x="4142947" y="290365"/>
                  <a:pt x="4149197" y="283543"/>
                </a:cubicBezTo>
                <a:cubicBezTo>
                  <a:pt x="4156889" y="275258"/>
                  <a:pt x="4160735" y="262588"/>
                  <a:pt x="4166503" y="250893"/>
                </a:cubicBezTo>
                <a:cubicBezTo>
                  <a:pt x="4176117" y="247970"/>
                  <a:pt x="4186693" y="244558"/>
                  <a:pt x="4198711" y="240661"/>
                </a:cubicBezTo>
                <a:cubicBezTo>
                  <a:pt x="4200635" y="220195"/>
                  <a:pt x="4212173" y="207038"/>
                  <a:pt x="4232843" y="202165"/>
                </a:cubicBezTo>
                <a:cubicBezTo>
                  <a:pt x="4240535" y="200216"/>
                  <a:pt x="4247265" y="197293"/>
                  <a:pt x="4254955" y="194855"/>
                </a:cubicBezTo>
                <a:cubicBezTo>
                  <a:pt x="4278991" y="186571"/>
                  <a:pt x="4283801" y="180237"/>
                  <a:pt x="4287647" y="151973"/>
                </a:cubicBezTo>
                <a:cubicBezTo>
                  <a:pt x="4277071" y="144665"/>
                  <a:pt x="4266495" y="136868"/>
                  <a:pt x="4255437" y="129071"/>
                </a:cubicBezTo>
                <a:cubicBezTo>
                  <a:pt x="4258803" y="114940"/>
                  <a:pt x="4261687" y="102271"/>
                  <a:pt x="4264571" y="89113"/>
                </a:cubicBezTo>
                <a:cubicBezTo>
                  <a:pt x="4256399" y="78881"/>
                  <a:pt x="4244861" y="74495"/>
                  <a:pt x="4233805" y="70109"/>
                </a:cubicBezTo>
                <a:cubicBezTo>
                  <a:pt x="4222747" y="65723"/>
                  <a:pt x="4211691" y="59876"/>
                  <a:pt x="4199673" y="56953"/>
                </a:cubicBezTo>
                <a:cubicBezTo>
                  <a:pt x="4187175" y="53541"/>
                  <a:pt x="4174195" y="52080"/>
                  <a:pt x="4158811" y="49156"/>
                </a:cubicBezTo>
                <a:cubicBezTo>
                  <a:pt x="4155927" y="46720"/>
                  <a:pt x="4151603" y="41846"/>
                  <a:pt x="4146313" y="37948"/>
                </a:cubicBezTo>
                <a:cubicBezTo>
                  <a:pt x="4141025" y="34050"/>
                  <a:pt x="4135255" y="31126"/>
                  <a:pt x="4129487" y="27715"/>
                </a:cubicBezTo>
                <a:lnTo>
                  <a:pt x="4127169" y="1372"/>
                </a:lnTo>
                <a:close/>
              </a:path>
            </a:pathLst>
          </a:custGeom>
          <a:solidFill>
            <a:schemeClr val="accent1">
              <a:lumMod val="20000"/>
              <a:lumOff val="80000"/>
            </a:schemeClr>
          </a:solidFill>
        </p:spPr>
        <p:txBody>
          <a:bodyPr wrap="square" anchor="ctr">
            <a:noAutofit/>
          </a:bodyPr>
          <a:lstStyle>
            <a:lvl1pPr marL="0" indent="0" algn="ctr">
              <a:buNone/>
              <a:defRPr>
                <a:latin typeface="+mn-lt"/>
              </a:defRPr>
            </a:lvl1pPr>
          </a:lstStyle>
          <a:p>
            <a:endParaRPr lang="en-IN"/>
          </a:p>
        </p:txBody>
      </p:sp>
    </p:spTree>
    <p:extLst>
      <p:ext uri="{BB962C8B-B14F-4D97-AF65-F5344CB8AC3E}">
        <p14:creationId xmlns:p14="http://schemas.microsoft.com/office/powerpoint/2010/main" val="5785237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029466" y="721860"/>
            <a:ext cx="3867860" cy="844505"/>
          </a:xfrm>
        </p:spPr>
        <p:txBody>
          <a:bodyPr lIns="0" tIns="0" rIns="0" bIns="0"/>
          <a:lstStyle>
            <a:lvl1pPr>
              <a:defRPr sz="5488" b="0" i="0">
                <a:solidFill>
                  <a:srgbClr val="1E4471"/>
                </a:solidFill>
                <a:latin typeface="CiscoSansTT-ExtraLight"/>
                <a:cs typeface="CiscoSansTT-ExtraLight"/>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96264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029466" y="721860"/>
            <a:ext cx="3867860" cy="844505"/>
          </a:xfrm>
        </p:spPr>
        <p:txBody>
          <a:bodyPr lIns="0" tIns="0" rIns="0" bIns="0"/>
          <a:lstStyle>
            <a:lvl1pPr>
              <a:defRPr sz="5488" b="0" i="0">
                <a:solidFill>
                  <a:srgbClr val="1E4471"/>
                </a:solidFill>
                <a:latin typeface="CiscoSansTT-ExtraLight"/>
                <a:cs typeface="CiscoSansTT-ExtraLight"/>
              </a:defRPr>
            </a:lvl1pPr>
          </a:lstStyle>
          <a:p>
            <a:endParaRPr/>
          </a:p>
        </p:txBody>
      </p:sp>
      <p:sp>
        <p:nvSpPr>
          <p:cNvPr id="3" name="Holder 3"/>
          <p:cNvSpPr>
            <a:spLocks noGrp="1"/>
          </p:cNvSpPr>
          <p:nvPr>
            <p:ph sz="half" idx="2"/>
          </p:nvPr>
        </p:nvSpPr>
        <p:spPr>
          <a:xfrm>
            <a:off x="609600" y="1577341"/>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017695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29466" y="721860"/>
            <a:ext cx="3867860" cy="844505"/>
          </a:xfrm>
        </p:spPr>
        <p:txBody>
          <a:bodyPr lIns="0" tIns="0" rIns="0" bIns="0"/>
          <a:lstStyle>
            <a:lvl1pPr>
              <a:defRPr sz="5488" b="0" i="0">
                <a:solidFill>
                  <a:srgbClr val="1E4471"/>
                </a:solidFill>
                <a:latin typeface="CiscoSansTT-ExtraLight"/>
                <a:cs typeface="CiscoSansTT-Extra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877911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2192000" cy="68576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0D274D"/>
          </a:solidFill>
        </p:spPr>
        <p:txBody>
          <a:bodyPr wrap="square" lIns="0" tIns="0" rIns="0" bIns="0" rtlCol="0"/>
          <a:lstStyle/>
          <a:p>
            <a:endParaRPr sz="240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141746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107721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52349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404461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944798" y="615504"/>
            <a:ext cx="4457820" cy="653341"/>
          </a:xfrm>
        </p:spPr>
        <p:txBody>
          <a:bodyPr lIns="0" tIns="0" rIns="0" bIns="0"/>
          <a:lstStyle>
            <a:lvl1pPr>
              <a:defRPr sz="4245" b="0" i="0">
                <a:solidFill>
                  <a:srgbClr val="0D274D"/>
                </a:solidFill>
                <a:latin typeface="CiscoSansTTLight"/>
                <a:cs typeface="CiscoSansTTLight"/>
              </a:defRPr>
            </a:lvl1pPr>
          </a:lstStyle>
          <a:p>
            <a:endParaRPr/>
          </a:p>
        </p:txBody>
      </p:sp>
      <p:sp>
        <p:nvSpPr>
          <p:cNvPr id="3" name="Holder 3"/>
          <p:cNvSpPr>
            <a:spLocks noGrp="1"/>
          </p:cNvSpPr>
          <p:nvPr>
            <p:ph type="body" idx="1"/>
          </p:nvPr>
        </p:nvSpPr>
        <p:spPr>
          <a:xfrm>
            <a:off x="944798" y="1567937"/>
            <a:ext cx="6408695" cy="923929"/>
          </a:xfrm>
        </p:spPr>
        <p:txBody>
          <a:bodyPr lIns="0" tIns="0" rIns="0" bIns="0"/>
          <a:lstStyle>
            <a:lvl1pPr>
              <a:defRPr sz="6004" b="1" i="0">
                <a:solidFill>
                  <a:srgbClr val="00BCEB"/>
                </a:solidFill>
                <a:latin typeface="CiscoSansTT"/>
                <a:cs typeface="CiscoSans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062019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944798" y="615504"/>
            <a:ext cx="4457820" cy="653341"/>
          </a:xfrm>
        </p:spPr>
        <p:txBody>
          <a:bodyPr lIns="0" tIns="0" rIns="0" bIns="0"/>
          <a:lstStyle>
            <a:lvl1pPr>
              <a:defRPr sz="4245" b="0" i="0">
                <a:solidFill>
                  <a:srgbClr val="0D274D"/>
                </a:solidFill>
                <a:latin typeface="CiscoSansTTLight"/>
                <a:cs typeface="CiscoSansTTLight"/>
              </a:defRPr>
            </a:lvl1pPr>
          </a:lstStyle>
          <a:p>
            <a:endParaRPr/>
          </a:p>
        </p:txBody>
      </p:sp>
      <p:sp>
        <p:nvSpPr>
          <p:cNvPr id="3" name="Holder 3"/>
          <p:cNvSpPr>
            <a:spLocks noGrp="1"/>
          </p:cNvSpPr>
          <p:nvPr>
            <p:ph sz="half" idx="2"/>
          </p:nvPr>
        </p:nvSpPr>
        <p:spPr>
          <a:xfrm>
            <a:off x="609600" y="1577340"/>
            <a:ext cx="5303520" cy="152349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152349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681897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944798" y="615504"/>
            <a:ext cx="4457820" cy="653341"/>
          </a:xfrm>
        </p:spPr>
        <p:txBody>
          <a:bodyPr lIns="0" tIns="0" rIns="0" bIns="0"/>
          <a:lstStyle>
            <a:lvl1pPr>
              <a:defRPr sz="4245" b="0" i="0">
                <a:solidFill>
                  <a:srgbClr val="0D274D"/>
                </a:solidFill>
                <a:latin typeface="CiscoSansTTLight"/>
                <a:cs typeface="CiscoSansTT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447845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946047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42C026-23A1-44BB-B15D-227045C84F49}"/>
              </a:ext>
            </a:extLst>
          </p:cNvPr>
          <p:cNvSpPr>
            <a:spLocks noGrp="1"/>
          </p:cNvSpPr>
          <p:nvPr>
            <p:ph type="ftr" sz="quarter" idx="10"/>
          </p:nvPr>
        </p:nvSpPr>
        <p:spPr/>
        <p:txBody>
          <a:bodyPr/>
          <a:lstStyle/>
          <a:p>
            <a:endParaRPr lang="en-GB"/>
          </a:p>
        </p:txBody>
      </p:sp>
      <p:sp>
        <p:nvSpPr>
          <p:cNvPr id="3" name="Date Placeholder 2">
            <a:extLst>
              <a:ext uri="{FF2B5EF4-FFF2-40B4-BE49-F238E27FC236}">
                <a16:creationId xmlns:a16="http://schemas.microsoft.com/office/drawing/2014/main" id="{13066FB7-057E-4EE2-9DE1-0A7641746FF1}"/>
              </a:ext>
            </a:extLst>
          </p:cNvPr>
          <p:cNvSpPr>
            <a:spLocks noGrp="1"/>
          </p:cNvSpPr>
          <p:nvPr>
            <p:ph type="dt" sz="half" idx="11"/>
          </p:nvPr>
        </p:nvSpPr>
        <p:spPr/>
        <p:txBody>
          <a:bodyPr/>
          <a:lstStyle/>
          <a:p>
            <a:fld id="{1D8BD707-D9CF-40AE-B4C6-C98DA3205C09}" type="datetimeFigureOut">
              <a:rPr lang="en-US" smtClean="0"/>
              <a:t>5/19/22</a:t>
            </a:fld>
            <a:endParaRPr lang="en-US"/>
          </a:p>
        </p:txBody>
      </p:sp>
      <p:sp>
        <p:nvSpPr>
          <p:cNvPr id="4" name="Slide Number Placeholder 3">
            <a:extLst>
              <a:ext uri="{FF2B5EF4-FFF2-40B4-BE49-F238E27FC236}">
                <a16:creationId xmlns:a16="http://schemas.microsoft.com/office/drawing/2014/main" id="{A2A9F617-D08A-4445-BBC1-EDECBFD5537E}"/>
              </a:ext>
            </a:extLst>
          </p:cNvPr>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3810910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8582F08-98D2-4765-9BA9-6D9E6562B0A3}"/>
              </a:ext>
            </a:extLst>
          </p:cNvPr>
          <p:cNvSpPr>
            <a:spLocks noGrp="1"/>
          </p:cNvSpPr>
          <p:nvPr>
            <p:ph type="pic" sz="quarter" idx="10"/>
          </p:nvPr>
        </p:nvSpPr>
        <p:spPr>
          <a:xfrm>
            <a:off x="8071571" y="146671"/>
            <a:ext cx="3975187" cy="6564659"/>
          </a:xfrm>
          <a:prstGeom prst="roundRect">
            <a:avLst>
              <a:gd name="adj" fmla="val 6968"/>
            </a:avLst>
          </a:prstGeom>
        </p:spPr>
        <p:txBody>
          <a:bodyPr wrap="square" anchor="ctr">
            <a:noAutofit/>
          </a:bodyPr>
          <a:lstStyle>
            <a:lvl1pPr>
              <a:defRPr lang="en-IN"/>
            </a:lvl1pPr>
          </a:lstStyle>
          <a:p>
            <a:pPr marL="0" lvl="0" indent="0" algn="ctr">
              <a:buNone/>
            </a:pPr>
            <a:endParaRPr lang="en-IN"/>
          </a:p>
        </p:txBody>
      </p:sp>
    </p:spTree>
    <p:extLst>
      <p:ext uri="{BB962C8B-B14F-4D97-AF65-F5344CB8AC3E}">
        <p14:creationId xmlns:p14="http://schemas.microsoft.com/office/powerpoint/2010/main" val="4177369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Blank Slide">
    <p:spTree>
      <p:nvGrpSpPr>
        <p:cNvPr id="1" name=""/>
        <p:cNvGrpSpPr/>
        <p:nvPr/>
      </p:nvGrpSpPr>
      <p:grpSpPr>
        <a:xfrm>
          <a:off x="0" y="0"/>
          <a:ext cx="0" cy="0"/>
          <a:chOff x="0" y="0"/>
          <a:chExt cx="0" cy="0"/>
        </a:xfrm>
      </p:grpSpPr>
      <p:sp>
        <p:nvSpPr>
          <p:cNvPr id="4" name="Picture Placeholder 246">
            <a:extLst>
              <a:ext uri="{FF2B5EF4-FFF2-40B4-BE49-F238E27FC236}">
                <a16:creationId xmlns:a16="http://schemas.microsoft.com/office/drawing/2014/main" id="{2F7B88B0-1279-4F3B-A6B1-CA9C7887B1BB}"/>
              </a:ext>
            </a:extLst>
          </p:cNvPr>
          <p:cNvSpPr>
            <a:spLocks noGrp="1"/>
          </p:cNvSpPr>
          <p:nvPr>
            <p:ph type="pic" sz="quarter" idx="15"/>
          </p:nvPr>
        </p:nvSpPr>
        <p:spPr>
          <a:xfrm>
            <a:off x="485849" y="363227"/>
            <a:ext cx="11220304" cy="6131549"/>
          </a:xfrm>
          <a:prstGeom prst="roundRect">
            <a:avLst>
              <a:gd name="adj" fmla="val 3810"/>
            </a:avLst>
          </a:prstGeom>
          <a:solidFill>
            <a:schemeClr val="accent1">
              <a:lumMod val="20000"/>
              <a:lumOff val="80000"/>
            </a:schemeClr>
          </a:solidFill>
        </p:spPr>
        <p:txBody>
          <a:bodyPr wrap="square" anchor="ctr">
            <a:noAutofit/>
          </a:bodyPr>
          <a:lstStyle>
            <a:lvl1pPr marL="0" indent="0" algn="ctr">
              <a:buNone/>
              <a:defRPr/>
            </a:lvl1pPr>
          </a:lstStyle>
          <a:p>
            <a:endParaRPr lang="en-IN"/>
          </a:p>
        </p:txBody>
      </p:sp>
    </p:spTree>
    <p:extLst>
      <p:ext uri="{BB962C8B-B14F-4D97-AF65-F5344CB8AC3E}">
        <p14:creationId xmlns:p14="http://schemas.microsoft.com/office/powerpoint/2010/main" val="850860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190577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1844423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image" Target="../media/image2.svg"/><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image" Target="../media/image1.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theme" Target="../theme/theme3.xml"/><Relationship Id="rId8" Type="http://schemas.openxmlformats.org/officeDocument/2006/relationships/slideLayout" Target="../slideLayouts/slideLayout22.xml"/><Relationship Id="rId3"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theme" Target="../theme/theme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6.xml"/><Relationship Id="rId7" Type="http://schemas.openxmlformats.org/officeDocument/2006/relationships/theme" Target="../theme/theme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3" name="Rectangle 4"/>
          <p:cNvSpPr>
            <a:spLocks noChangeArrowheads="1"/>
          </p:cNvSpPr>
          <p:nvPr userDrawn="1"/>
        </p:nvSpPr>
        <p:spPr bwMode="ltGray">
          <a:xfrm>
            <a:off x="681038" y="6442823"/>
            <a:ext cx="4534733" cy="123111"/>
          </a:xfrm>
          <a:prstGeom prst="rect">
            <a:avLst/>
          </a:prstGeom>
          <a:noFill/>
          <a:ln w="9525">
            <a:noFill/>
            <a:miter lim="800000"/>
            <a:headEnd/>
            <a:tailEnd/>
          </a:ln>
          <a:effectLst/>
        </p:spPr>
        <p:txBody>
          <a:bodyPr wrap="square" lIns="0" tIns="0" rIns="0" bIns="0" anchor="b">
            <a:spAutoFit/>
          </a:bodyPr>
          <a:lstStyle/>
          <a:p>
            <a:pPr defTabSz="814305" fontAlgn="auto">
              <a:spcBef>
                <a:spcPts val="0"/>
              </a:spcBef>
              <a:spcAft>
                <a:spcPts val="0"/>
              </a:spcAft>
              <a:defRPr/>
            </a:pPr>
            <a:r>
              <a:rPr lang="en-US" sz="800" spc="27" baseline="0">
                <a:solidFill>
                  <a:schemeClr val="bg2">
                    <a:lumMod val="65000"/>
                  </a:schemeClr>
                </a:solidFill>
                <a:latin typeface="+mn-lt"/>
                <a:ea typeface="+mn-ea"/>
                <a:cs typeface="CiscoSans Thin"/>
              </a:rPr>
              <a:t>© 2021  Cisco and/or its affiliates. All rights reserved.   Cisco Confidential</a:t>
            </a:r>
          </a:p>
        </p:txBody>
      </p:sp>
      <p:sp>
        <p:nvSpPr>
          <p:cNvPr id="4" name="Rectangle 7"/>
          <p:cNvSpPr>
            <a:spLocks noChangeArrowheads="1"/>
          </p:cNvSpPr>
          <p:nvPr userDrawn="1"/>
        </p:nvSpPr>
        <p:spPr bwMode="ltGray">
          <a:xfrm>
            <a:off x="11378777" y="6444496"/>
            <a:ext cx="129010" cy="123111"/>
          </a:xfrm>
          <a:prstGeom prst="rect">
            <a:avLst/>
          </a:prstGeom>
          <a:noFill/>
          <a:ln w="9525" algn="ctr">
            <a:noFill/>
            <a:miter lim="800000"/>
            <a:headEnd/>
            <a:tailEnd/>
          </a:ln>
          <a:effectLst/>
        </p:spPr>
        <p:txBody>
          <a:bodyPr wrap="none" lIns="0" tIns="0" rIns="0" bIns="0" anchor="b">
            <a:spAutoFit/>
          </a:bodyPr>
          <a:lstStyle/>
          <a:p>
            <a:pPr algn="l" defTabSz="814305" rtl="0" fontAlgn="auto">
              <a:spcBef>
                <a:spcPts val="0"/>
              </a:spcBef>
              <a:spcAft>
                <a:spcPts val="0"/>
              </a:spcAft>
              <a:defRPr/>
            </a:pPr>
            <a:fld id="{6A1E46DC-7EF6-4EA2-B285-14272867D133}" type="slidenum">
              <a:rPr lang="en-US" sz="800" kern="1200" spc="27" baseline="0">
                <a:solidFill>
                  <a:schemeClr val="bg2">
                    <a:lumMod val="65000"/>
                  </a:schemeClr>
                </a:solidFill>
                <a:latin typeface="+mn-lt"/>
                <a:ea typeface="+mn-ea"/>
                <a:cs typeface="CiscoSans Thin"/>
              </a:rPr>
              <a:pPr algn="l" defTabSz="814305" rtl="0" fontAlgn="auto">
                <a:spcBef>
                  <a:spcPts val="0"/>
                </a:spcBef>
                <a:spcAft>
                  <a:spcPts val="0"/>
                </a:spcAft>
                <a:defRPr/>
              </a:pPr>
              <a:t>‹#›</a:t>
            </a:fld>
            <a:endParaRPr lang="en-US" sz="800" kern="1200" spc="27" baseline="0">
              <a:solidFill>
                <a:schemeClr val="bg2">
                  <a:lumMod val="65000"/>
                </a:schemeClr>
              </a:solidFill>
              <a:latin typeface="+mn-lt"/>
              <a:ea typeface="+mn-ea"/>
              <a:cs typeface="CiscoSans Thin"/>
            </a:endParaRPr>
          </a:p>
        </p:txBody>
      </p:sp>
      <p:sp>
        <p:nvSpPr>
          <p:cNvPr id="3" name="Title Placeholder 2">
            <a:extLst>
              <a:ext uri="{FF2B5EF4-FFF2-40B4-BE49-F238E27FC236}">
                <a16:creationId xmlns:a16="http://schemas.microsoft.com/office/drawing/2014/main" id="{7CA3755C-2F76-834D-AEF7-61506CCB53B8}"/>
              </a:ext>
            </a:extLst>
          </p:cNvPr>
          <p:cNvSpPr>
            <a:spLocks noGrp="1"/>
          </p:cNvSpPr>
          <p:nvPr>
            <p:ph type="title"/>
          </p:nvPr>
        </p:nvSpPr>
        <p:spPr>
          <a:xfrm>
            <a:off x="593678" y="627798"/>
            <a:ext cx="10995120" cy="457199"/>
          </a:xfrm>
          <a:prstGeom prst="rect">
            <a:avLst/>
          </a:prstGeom>
        </p:spPr>
        <p:txBody>
          <a:bodyPr vert="horz" lIns="91440" tIns="45720" rIns="91440" bIns="45720" rtlCol="0" anchor="t" anchorCtr="0">
            <a:noAutofit/>
          </a:bodyPr>
          <a:lstStyle/>
          <a:p>
            <a:r>
              <a:rPr lang="en-US"/>
              <a:t>Click to edit Master title style</a:t>
            </a:r>
          </a:p>
        </p:txBody>
      </p:sp>
    </p:spTree>
    <p:extLst>
      <p:ext uri="{BB962C8B-B14F-4D97-AF65-F5344CB8AC3E}">
        <p14:creationId xmlns:p14="http://schemas.microsoft.com/office/powerpoint/2010/main" val="39513366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2261" rtl="0" eaLnBrk="1" fontAlgn="base" hangingPunct="1">
        <a:lnSpc>
          <a:spcPct val="80000"/>
        </a:lnSpc>
        <a:spcBef>
          <a:spcPct val="0"/>
        </a:spcBef>
        <a:spcAft>
          <a:spcPct val="0"/>
        </a:spcAft>
        <a:defRPr lang="en-US" sz="3600" b="0" i="0" u="none" kern="1200" dirty="0">
          <a:solidFill>
            <a:schemeClr val="bg1"/>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8600" indent="-228600" algn="l" defTabSz="912261" rtl="0" eaLnBrk="1" fontAlgn="base" hangingPunct="1">
        <a:lnSpc>
          <a:spcPct val="95000"/>
        </a:lnSpc>
        <a:spcBef>
          <a:spcPts val="1433"/>
        </a:spcBef>
        <a:spcAft>
          <a:spcPct val="0"/>
        </a:spcAft>
        <a:buClr>
          <a:schemeClr val="tx2"/>
        </a:buClr>
        <a:buSzPct val="80000"/>
        <a:buFont typeface="Arial" charset="0"/>
        <a:buChar char="•"/>
        <a:tabLst/>
        <a:defRPr lang="en-US" sz="2000" kern="1200" dirty="0">
          <a:solidFill>
            <a:schemeClr val="tx1"/>
          </a:solidFill>
          <a:latin typeface="+mn-lt"/>
          <a:ea typeface="ＭＳ Ｐゴシック" charset="0"/>
          <a:cs typeface="CiscoSans"/>
        </a:defRPr>
      </a:lvl1pPr>
      <a:lvl2pPr marL="458788" indent="-230188" algn="l" defTabSz="912261" rtl="0" eaLnBrk="1" fontAlgn="base" hangingPunct="1">
        <a:lnSpc>
          <a:spcPct val="95000"/>
        </a:lnSpc>
        <a:spcBef>
          <a:spcPts val="800"/>
        </a:spcBef>
        <a:spcAft>
          <a:spcPct val="0"/>
        </a:spcAft>
        <a:buClr>
          <a:schemeClr val="tx2"/>
        </a:buClr>
        <a:buSzPct val="80000"/>
        <a:buFont typeface="Arial" charset="0"/>
        <a:buChar char="•"/>
        <a:tabLst/>
        <a:defRPr lang="en-US" sz="1867" kern="1200" dirty="0">
          <a:solidFill>
            <a:schemeClr val="tx1"/>
          </a:solidFill>
          <a:latin typeface="+mn-lt"/>
          <a:ea typeface="ＭＳ Ｐゴシック" charset="0"/>
          <a:cs typeface="CiscoSans"/>
        </a:defRPr>
      </a:lvl2pPr>
      <a:lvl3pPr marL="688975" indent="-223838" algn="l" defTabSz="912261" rtl="0" eaLnBrk="1" fontAlgn="base" hangingPunct="1">
        <a:lnSpc>
          <a:spcPct val="95000"/>
        </a:lnSpc>
        <a:spcBef>
          <a:spcPts val="833"/>
        </a:spcBef>
        <a:spcAft>
          <a:spcPct val="0"/>
        </a:spcAft>
        <a:buSzPct val="80000"/>
        <a:buFont typeface="Arial" charset="0"/>
        <a:buChar char="•"/>
        <a:tabLst/>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5">
          <p15:clr>
            <a:srgbClr val="F26B43"/>
          </p15:clr>
        </p15:guide>
        <p15:guide id="2" pos="429">
          <p15:clr>
            <a:srgbClr val="F26B43"/>
          </p15:clr>
        </p15:guide>
        <p15:guide id="3" pos="7248">
          <p15:clr>
            <a:srgbClr val="F26B43"/>
          </p15:clr>
        </p15:guide>
        <p15:guide id="4" orient="horz" pos="915">
          <p15:clr>
            <a:srgbClr val="F26B43"/>
          </p15:clr>
        </p15:guide>
        <p15:guide id="5" orient="horz" pos="432">
          <p15:clr>
            <a:srgbClr val="F26B43"/>
          </p15:clr>
        </p15:guide>
        <p15:guide id="6" pos="373">
          <p15:clr>
            <a:srgbClr val="F26B43"/>
          </p15:clr>
        </p15:guide>
        <p15:guide id="8" pos="7307">
          <p15:clr>
            <a:srgbClr val="F26B43"/>
          </p15:clr>
        </p15:guide>
        <p15:guide id="9" pos="3840">
          <p15:clr>
            <a:srgbClr val="F26B43"/>
          </p15:clr>
        </p15:guide>
        <p15:guide id="10" orient="horz" pos="1110">
          <p15:clr>
            <a:srgbClr val="F26B43"/>
          </p15:clr>
        </p15:guide>
        <p15:guide id="11" pos="4057">
          <p15:clr>
            <a:srgbClr val="F26B43"/>
          </p15:clr>
        </p15:guide>
        <p15:guide id="12" pos="362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3" name="Rectangle 4"/>
          <p:cNvSpPr>
            <a:spLocks noChangeArrowheads="1"/>
          </p:cNvSpPr>
          <p:nvPr userDrawn="1"/>
        </p:nvSpPr>
        <p:spPr bwMode="ltGray">
          <a:xfrm>
            <a:off x="681038" y="6442823"/>
            <a:ext cx="4534733" cy="123111"/>
          </a:xfrm>
          <a:prstGeom prst="rect">
            <a:avLst/>
          </a:prstGeom>
          <a:noFill/>
          <a:ln w="9525">
            <a:noFill/>
            <a:miter lim="800000"/>
            <a:headEnd/>
            <a:tailEnd/>
          </a:ln>
          <a:effectLst/>
        </p:spPr>
        <p:txBody>
          <a:bodyPr wrap="square" lIns="0" tIns="0" rIns="0" bIns="0" anchor="b">
            <a:spAutoFit/>
          </a:bodyPr>
          <a:lstStyle/>
          <a:p>
            <a:pPr defTabSz="814305" fontAlgn="auto">
              <a:spcBef>
                <a:spcPts val="0"/>
              </a:spcBef>
              <a:spcAft>
                <a:spcPts val="0"/>
              </a:spcAft>
              <a:defRPr/>
            </a:pPr>
            <a:r>
              <a:rPr lang="en-US" sz="800" spc="27" baseline="0">
                <a:solidFill>
                  <a:schemeClr val="bg2">
                    <a:lumMod val="65000"/>
                  </a:schemeClr>
                </a:solidFill>
                <a:latin typeface="+mn-lt"/>
                <a:ea typeface="+mn-ea"/>
                <a:cs typeface="CiscoSans Thin"/>
              </a:rPr>
              <a:t>© 2021  Cisco and/or its affiliates. All rights reserved.   Cisco Confidential</a:t>
            </a:r>
          </a:p>
        </p:txBody>
      </p:sp>
      <p:sp>
        <p:nvSpPr>
          <p:cNvPr id="4" name="Rectangle 7"/>
          <p:cNvSpPr>
            <a:spLocks noChangeArrowheads="1"/>
          </p:cNvSpPr>
          <p:nvPr userDrawn="1"/>
        </p:nvSpPr>
        <p:spPr bwMode="ltGray">
          <a:xfrm>
            <a:off x="11378777" y="6444496"/>
            <a:ext cx="129010" cy="123111"/>
          </a:xfrm>
          <a:prstGeom prst="rect">
            <a:avLst/>
          </a:prstGeom>
          <a:noFill/>
          <a:ln w="9525" algn="ctr">
            <a:noFill/>
            <a:miter lim="800000"/>
            <a:headEnd/>
            <a:tailEnd/>
          </a:ln>
          <a:effectLst/>
        </p:spPr>
        <p:txBody>
          <a:bodyPr wrap="none" lIns="0" tIns="0" rIns="0" bIns="0" anchor="b">
            <a:spAutoFit/>
          </a:bodyPr>
          <a:lstStyle/>
          <a:p>
            <a:pPr algn="l" defTabSz="814305" rtl="0" fontAlgn="auto">
              <a:spcBef>
                <a:spcPts val="0"/>
              </a:spcBef>
              <a:spcAft>
                <a:spcPts val="0"/>
              </a:spcAft>
              <a:defRPr/>
            </a:pPr>
            <a:fld id="{6A1E46DC-7EF6-4EA2-B285-14272867D133}" type="slidenum">
              <a:rPr lang="en-US" sz="800" kern="1200" spc="27" baseline="0">
                <a:solidFill>
                  <a:schemeClr val="bg2">
                    <a:lumMod val="65000"/>
                  </a:schemeClr>
                </a:solidFill>
                <a:latin typeface="+mn-lt"/>
                <a:ea typeface="+mn-ea"/>
                <a:cs typeface="CiscoSans Thin"/>
              </a:rPr>
              <a:pPr algn="l" defTabSz="814305" rtl="0" fontAlgn="auto">
                <a:spcBef>
                  <a:spcPts val="0"/>
                </a:spcBef>
                <a:spcAft>
                  <a:spcPts val="0"/>
                </a:spcAft>
                <a:defRPr/>
              </a:pPr>
              <a:t>‹#›</a:t>
            </a:fld>
            <a:endParaRPr lang="en-US" sz="800" kern="1200" spc="27" baseline="0">
              <a:solidFill>
                <a:schemeClr val="bg2">
                  <a:lumMod val="65000"/>
                </a:schemeClr>
              </a:solidFill>
              <a:latin typeface="+mn-lt"/>
              <a:ea typeface="+mn-ea"/>
              <a:cs typeface="CiscoSans Thin"/>
            </a:endParaRPr>
          </a:p>
        </p:txBody>
      </p:sp>
      <p:sp>
        <p:nvSpPr>
          <p:cNvPr id="3" name="Title Placeholder 2">
            <a:extLst>
              <a:ext uri="{FF2B5EF4-FFF2-40B4-BE49-F238E27FC236}">
                <a16:creationId xmlns:a16="http://schemas.microsoft.com/office/drawing/2014/main" id="{7CA3755C-2F76-834D-AEF7-61506CCB53B8}"/>
              </a:ext>
            </a:extLst>
          </p:cNvPr>
          <p:cNvSpPr>
            <a:spLocks noGrp="1"/>
          </p:cNvSpPr>
          <p:nvPr>
            <p:ph type="title"/>
          </p:nvPr>
        </p:nvSpPr>
        <p:spPr>
          <a:xfrm>
            <a:off x="593678" y="627798"/>
            <a:ext cx="10995120" cy="457199"/>
          </a:xfrm>
          <a:prstGeom prst="rect">
            <a:avLst/>
          </a:prstGeom>
        </p:spPr>
        <p:txBody>
          <a:bodyPr vert="horz" lIns="91440" tIns="45720" rIns="91440" bIns="45720" rtlCol="0" anchor="t" anchorCtr="0">
            <a:noAutofit/>
          </a:bodyPr>
          <a:lstStyle/>
          <a:p>
            <a:r>
              <a:rPr lang="en-US"/>
              <a:t>Click to edit Master title style</a:t>
            </a:r>
          </a:p>
        </p:txBody>
      </p:sp>
    </p:spTree>
    <p:extLst>
      <p:ext uri="{BB962C8B-B14F-4D97-AF65-F5344CB8AC3E}">
        <p14:creationId xmlns:p14="http://schemas.microsoft.com/office/powerpoint/2010/main" val="157391774"/>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912261" rtl="0" eaLnBrk="1" fontAlgn="base" hangingPunct="1">
        <a:lnSpc>
          <a:spcPct val="80000"/>
        </a:lnSpc>
        <a:spcBef>
          <a:spcPct val="0"/>
        </a:spcBef>
        <a:spcAft>
          <a:spcPct val="0"/>
        </a:spcAft>
        <a:defRPr lang="en-US" sz="3600" b="0" i="0" u="none" kern="1200" dirty="0">
          <a:solidFill>
            <a:schemeClr val="bg1"/>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8600" indent="-228600" algn="l" defTabSz="912261" rtl="0" eaLnBrk="1" fontAlgn="base" hangingPunct="1">
        <a:lnSpc>
          <a:spcPct val="95000"/>
        </a:lnSpc>
        <a:spcBef>
          <a:spcPts val="1433"/>
        </a:spcBef>
        <a:spcAft>
          <a:spcPct val="0"/>
        </a:spcAft>
        <a:buClr>
          <a:schemeClr val="tx2"/>
        </a:buClr>
        <a:buSzPct val="80000"/>
        <a:buFont typeface="Arial" charset="0"/>
        <a:buChar char="•"/>
        <a:tabLst/>
        <a:defRPr lang="en-US" sz="2000" kern="1200" dirty="0">
          <a:solidFill>
            <a:schemeClr val="tx1"/>
          </a:solidFill>
          <a:latin typeface="+mn-lt"/>
          <a:ea typeface="ＭＳ Ｐゴシック" charset="0"/>
          <a:cs typeface="CiscoSans"/>
        </a:defRPr>
      </a:lvl1pPr>
      <a:lvl2pPr marL="458788" indent="-230188" algn="l" defTabSz="912261" rtl="0" eaLnBrk="1" fontAlgn="base" hangingPunct="1">
        <a:lnSpc>
          <a:spcPct val="95000"/>
        </a:lnSpc>
        <a:spcBef>
          <a:spcPts val="800"/>
        </a:spcBef>
        <a:spcAft>
          <a:spcPct val="0"/>
        </a:spcAft>
        <a:buClr>
          <a:schemeClr val="tx2"/>
        </a:buClr>
        <a:buSzPct val="80000"/>
        <a:buFont typeface="Arial" charset="0"/>
        <a:buChar char="•"/>
        <a:tabLst/>
        <a:defRPr lang="en-US" sz="1867" kern="1200" dirty="0">
          <a:solidFill>
            <a:schemeClr val="tx1"/>
          </a:solidFill>
          <a:latin typeface="+mn-lt"/>
          <a:ea typeface="ＭＳ Ｐゴシック" charset="0"/>
          <a:cs typeface="CiscoSans"/>
        </a:defRPr>
      </a:lvl2pPr>
      <a:lvl3pPr marL="688975" indent="-223838" algn="l" defTabSz="912261" rtl="0" eaLnBrk="1" fontAlgn="base" hangingPunct="1">
        <a:lnSpc>
          <a:spcPct val="95000"/>
        </a:lnSpc>
        <a:spcBef>
          <a:spcPts val="833"/>
        </a:spcBef>
        <a:spcAft>
          <a:spcPct val="0"/>
        </a:spcAft>
        <a:buSzPct val="80000"/>
        <a:buFont typeface="Arial" charset="0"/>
        <a:buChar char="•"/>
        <a:tabLst/>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5">
          <p15:clr>
            <a:srgbClr val="F26B43"/>
          </p15:clr>
        </p15:guide>
        <p15:guide id="2" pos="429">
          <p15:clr>
            <a:srgbClr val="F26B43"/>
          </p15:clr>
        </p15:guide>
        <p15:guide id="3" pos="7248">
          <p15:clr>
            <a:srgbClr val="F26B43"/>
          </p15:clr>
        </p15:guide>
        <p15:guide id="4" orient="horz" pos="915">
          <p15:clr>
            <a:srgbClr val="F26B43"/>
          </p15:clr>
        </p15:guide>
        <p15:guide id="5" orient="horz" pos="432">
          <p15:clr>
            <a:srgbClr val="F26B43"/>
          </p15:clr>
        </p15:guide>
        <p15:guide id="6" pos="373">
          <p15:clr>
            <a:srgbClr val="F26B43"/>
          </p15:clr>
        </p15:guide>
        <p15:guide id="8" pos="7307">
          <p15:clr>
            <a:srgbClr val="F26B43"/>
          </p15:clr>
        </p15:guide>
        <p15:guide id="9" pos="3840">
          <p15:clr>
            <a:srgbClr val="F26B43"/>
          </p15:clr>
        </p15:guide>
        <p15:guide id="10" orient="horz" pos="1110">
          <p15:clr>
            <a:srgbClr val="F26B43"/>
          </p15:clr>
        </p15:guide>
        <p15:guide id="11" pos="4057">
          <p15:clr>
            <a:srgbClr val="F26B43"/>
          </p15:clr>
        </p15:guide>
        <p15:guide id="12" pos="362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086"/>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a:t>Title Goes Here</a:t>
            </a:r>
          </a:p>
        </p:txBody>
      </p:sp>
      <p:sp>
        <p:nvSpPr>
          <p:cNvPr id="13" name="Rectangle 4"/>
          <p:cNvSpPr>
            <a:spLocks noChangeArrowheads="1"/>
          </p:cNvSpPr>
          <p:nvPr userDrawn="1"/>
        </p:nvSpPr>
        <p:spPr bwMode="ltGray">
          <a:xfrm>
            <a:off x="1210647" y="6322205"/>
            <a:ext cx="4534733" cy="206025"/>
          </a:xfrm>
          <a:prstGeom prst="rect">
            <a:avLst/>
          </a:prstGeom>
          <a:noFill/>
          <a:ln w="9525">
            <a:noFill/>
            <a:miter lim="800000"/>
            <a:headEnd/>
            <a:tailEnd/>
          </a:ln>
          <a:effectLst/>
        </p:spPr>
        <p:txBody>
          <a:bodyPr wrap="square" lIns="82115" tIns="41056" rIns="82115" bIns="41056" anchor="b">
            <a:spAutoFit/>
          </a:bodyPr>
          <a:lstStyle/>
          <a:p>
            <a:pPr defTabSz="814285" fontAlgn="auto">
              <a:spcBef>
                <a:spcPts val="0"/>
              </a:spcBef>
              <a:spcAft>
                <a:spcPts val="0"/>
              </a:spcAft>
              <a:defRPr/>
            </a:pPr>
            <a:r>
              <a:rPr lang="en-US" sz="800" spc="27" baseline="0">
                <a:solidFill>
                  <a:schemeClr val="bg2">
                    <a:lumMod val="65000"/>
                  </a:schemeClr>
                </a:solidFill>
                <a:latin typeface="+mn-lt"/>
                <a:ea typeface="+mn-ea"/>
                <a:cs typeface="CiscoSans Thin"/>
              </a:rPr>
              <a:t>© 2020  Cisco and/or its affiliates. All rights reserved.   Cisco Confidential</a:t>
            </a:r>
          </a:p>
        </p:txBody>
      </p:sp>
      <p:sp>
        <p:nvSpPr>
          <p:cNvPr id="4" name="Rectangle 7"/>
          <p:cNvSpPr>
            <a:spLocks noChangeArrowheads="1"/>
          </p:cNvSpPr>
          <p:nvPr userDrawn="1"/>
        </p:nvSpPr>
        <p:spPr bwMode="ltGray">
          <a:xfrm>
            <a:off x="583690" y="6323877"/>
            <a:ext cx="298049" cy="206025"/>
          </a:xfrm>
          <a:prstGeom prst="rect">
            <a:avLst/>
          </a:prstGeom>
          <a:noFill/>
          <a:ln w="9525" algn="ctr">
            <a:noFill/>
            <a:miter lim="800000"/>
            <a:headEnd/>
            <a:tailEnd/>
          </a:ln>
          <a:effectLst/>
        </p:spPr>
        <p:txBody>
          <a:bodyPr wrap="none" lIns="82115" tIns="41056" rIns="82115" bIns="41056" anchor="b">
            <a:spAutoFit/>
          </a:bodyPr>
          <a:lstStyle/>
          <a:p>
            <a:pPr algn="l" defTabSz="814285" rtl="0" fontAlgn="auto">
              <a:spcBef>
                <a:spcPts val="0"/>
              </a:spcBef>
              <a:spcAft>
                <a:spcPts val="0"/>
              </a:spcAft>
              <a:defRPr/>
            </a:pPr>
            <a:fld id="{6A1E46DC-7EF6-4EA2-B285-14272867D133}" type="slidenum">
              <a:rPr lang="en-US" sz="800" kern="1200" spc="27" baseline="0">
                <a:solidFill>
                  <a:schemeClr val="bg2">
                    <a:lumMod val="65000"/>
                  </a:schemeClr>
                </a:solidFill>
                <a:latin typeface="CiscoSansTT" panose="020B0503020201020303" pitchFamily="34" charset="0"/>
                <a:ea typeface="+mn-ea"/>
                <a:cs typeface="CiscoSansTT" panose="020B0503020201020303" pitchFamily="34" charset="0"/>
              </a:rPr>
              <a:pPr algn="l" defTabSz="814285" rtl="0" fontAlgn="auto">
                <a:spcBef>
                  <a:spcPts val="0"/>
                </a:spcBef>
                <a:spcAft>
                  <a:spcPts val="0"/>
                </a:spcAft>
                <a:defRPr/>
              </a:pPr>
              <a:t>‹#›</a:t>
            </a:fld>
            <a:endParaRPr lang="en-US" sz="800" kern="1200" spc="27" baseline="0">
              <a:solidFill>
                <a:schemeClr val="bg2">
                  <a:lumMod val="65000"/>
                </a:schemeClr>
              </a:solidFill>
              <a:latin typeface="CiscoSansTT" panose="020B0503020201020303" pitchFamily="34" charset="0"/>
              <a:ea typeface="+mn-ea"/>
              <a:cs typeface="CiscoSansTT" panose="020B0503020201020303" pitchFamily="34" charset="0"/>
            </a:endParaRPr>
          </a:p>
        </p:txBody>
      </p:sp>
      <p:pic>
        <p:nvPicPr>
          <p:cNvPr id="2" name="Graphic 1">
            <a:extLst>
              <a:ext uri="{FF2B5EF4-FFF2-40B4-BE49-F238E27FC236}">
                <a16:creationId xmlns:a16="http://schemas.microsoft.com/office/drawing/2014/main" id="{ACDA9279-4876-4B4A-8AEF-62B43E0BC7CB}"/>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912264" y="6292340"/>
            <a:ext cx="651221" cy="259509"/>
          </a:xfrm>
          <a:prstGeom prst="rect">
            <a:avLst/>
          </a:prstGeom>
        </p:spPr>
      </p:pic>
    </p:spTree>
    <p:extLst>
      <p:ext uri="{BB962C8B-B14F-4D97-AF65-F5344CB8AC3E}">
        <p14:creationId xmlns:p14="http://schemas.microsoft.com/office/powerpoint/2010/main" val="295401015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Lst>
  <p:txStyles>
    <p:titleStyle>
      <a:lvl1pPr algn="l" defTabSz="912239" rtl="0" eaLnBrk="1" fontAlgn="base" hangingPunct="1">
        <a:lnSpc>
          <a:spcPct val="80000"/>
        </a:lnSpc>
        <a:spcBef>
          <a:spcPct val="0"/>
        </a:spcBef>
        <a:spcAft>
          <a:spcPct val="0"/>
        </a:spcAft>
        <a:defRPr lang="en-US" sz="3733" b="0" i="0" u="none" kern="1200" dirty="0">
          <a:solidFill>
            <a:schemeClr val="bg1"/>
          </a:solidFill>
          <a:latin typeface="+mj-lt"/>
          <a:ea typeface="CiscoSansTT Thin" charset="0"/>
          <a:cs typeface="CiscoSansTT Thin" charset="0"/>
        </a:defRPr>
      </a:lvl1pPr>
      <a:lvl2pPr algn="l" defTabSz="912239"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39"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39"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39"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70" algn="l" defTabSz="912239"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40" algn="l" defTabSz="912239"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09" algn="l" defTabSz="912239"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278" algn="l" defTabSz="912239"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3" indent="-226473" algn="l" defTabSz="912239"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43" indent="-287851" algn="l" defTabSz="912239"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04" indent="-226473" algn="l" defTabSz="912239"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50" indent="-226473" algn="l" defTabSz="912239"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196" indent="-226473" algn="l" defTabSz="912239"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50" indent="-228582" algn="l" defTabSz="914324"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30" indent="-228552" algn="l" defTabSz="914324"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133" indent="0" algn="l" defTabSz="914324" rtl="0" eaLnBrk="1" latinLnBrk="0" hangingPunct="1">
        <a:spcBef>
          <a:spcPct val="20000"/>
        </a:spcBef>
        <a:buFont typeface="Arial" pitchFamily="34" charset="0"/>
        <a:buNone/>
        <a:defRPr sz="2000" kern="1200">
          <a:solidFill>
            <a:schemeClr val="tx1"/>
          </a:solidFill>
          <a:latin typeface="+mn-lt"/>
          <a:ea typeface="+mn-ea"/>
          <a:cs typeface="+mn-cs"/>
        </a:defRPr>
      </a:lvl8pPr>
      <a:lvl9pPr marL="3885878" indent="-228582" algn="l" defTabSz="91432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4" rtl="0" eaLnBrk="1" latinLnBrk="0" hangingPunct="1">
        <a:defRPr sz="1867" kern="1200">
          <a:solidFill>
            <a:schemeClr val="tx1"/>
          </a:solidFill>
          <a:latin typeface="+mn-lt"/>
          <a:ea typeface="+mn-ea"/>
          <a:cs typeface="+mn-cs"/>
        </a:defRPr>
      </a:lvl1pPr>
      <a:lvl2pPr marL="457159" algn="l" defTabSz="914324" rtl="0" eaLnBrk="1" latinLnBrk="0" hangingPunct="1">
        <a:defRPr sz="1867" kern="1200">
          <a:solidFill>
            <a:schemeClr val="tx1"/>
          </a:solidFill>
          <a:latin typeface="+mn-lt"/>
          <a:ea typeface="+mn-ea"/>
          <a:cs typeface="+mn-cs"/>
        </a:defRPr>
      </a:lvl2pPr>
      <a:lvl3pPr marL="914324" algn="l" defTabSz="914324" rtl="0" eaLnBrk="1" latinLnBrk="0" hangingPunct="1">
        <a:defRPr sz="1867" kern="1200">
          <a:solidFill>
            <a:schemeClr val="tx1"/>
          </a:solidFill>
          <a:latin typeface="+mn-lt"/>
          <a:ea typeface="+mn-ea"/>
          <a:cs typeface="+mn-cs"/>
        </a:defRPr>
      </a:lvl3pPr>
      <a:lvl4pPr marL="1371484" algn="l" defTabSz="914324" rtl="0" eaLnBrk="1" latinLnBrk="0" hangingPunct="1">
        <a:defRPr sz="1867" kern="1200">
          <a:solidFill>
            <a:schemeClr val="tx1"/>
          </a:solidFill>
          <a:latin typeface="+mn-lt"/>
          <a:ea typeface="+mn-ea"/>
          <a:cs typeface="+mn-cs"/>
        </a:defRPr>
      </a:lvl4pPr>
      <a:lvl5pPr marL="1828649" algn="l" defTabSz="914324" rtl="0" eaLnBrk="1" latinLnBrk="0" hangingPunct="1">
        <a:defRPr sz="1867" kern="1200">
          <a:solidFill>
            <a:schemeClr val="tx1"/>
          </a:solidFill>
          <a:latin typeface="+mn-lt"/>
          <a:ea typeface="+mn-ea"/>
          <a:cs typeface="+mn-cs"/>
        </a:defRPr>
      </a:lvl5pPr>
      <a:lvl6pPr marL="2285807" algn="l" defTabSz="914324" rtl="0" eaLnBrk="1" latinLnBrk="0" hangingPunct="1">
        <a:defRPr sz="1867" kern="1200">
          <a:solidFill>
            <a:schemeClr val="tx1"/>
          </a:solidFill>
          <a:latin typeface="+mn-lt"/>
          <a:ea typeface="+mn-ea"/>
          <a:cs typeface="+mn-cs"/>
        </a:defRPr>
      </a:lvl6pPr>
      <a:lvl7pPr marL="2742973" algn="l" defTabSz="914324" rtl="0" eaLnBrk="1" latinLnBrk="0" hangingPunct="1">
        <a:defRPr sz="1867" kern="1200">
          <a:solidFill>
            <a:schemeClr val="tx1"/>
          </a:solidFill>
          <a:latin typeface="+mn-lt"/>
          <a:ea typeface="+mn-ea"/>
          <a:cs typeface="+mn-cs"/>
        </a:defRPr>
      </a:lvl7pPr>
      <a:lvl8pPr marL="3200133" algn="l" defTabSz="914324" rtl="0" eaLnBrk="1" latinLnBrk="0" hangingPunct="1">
        <a:defRPr sz="1867" kern="1200">
          <a:solidFill>
            <a:schemeClr val="tx1"/>
          </a:solidFill>
          <a:latin typeface="+mn-lt"/>
          <a:ea typeface="+mn-ea"/>
          <a:cs typeface="+mn-cs"/>
        </a:defRPr>
      </a:lvl8pPr>
      <a:lvl9pPr marL="3657298" algn="l" defTabSz="914324"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029466" y="721859"/>
            <a:ext cx="3867860" cy="1392689"/>
          </a:xfrm>
          <a:prstGeom prst="rect">
            <a:avLst/>
          </a:prstGeom>
        </p:spPr>
        <p:txBody>
          <a:bodyPr wrap="square" lIns="0" tIns="0" rIns="0" bIns="0">
            <a:spAutoFit/>
          </a:bodyPr>
          <a:lstStyle>
            <a:lvl1pPr>
              <a:defRPr sz="9050" b="0" i="0">
                <a:solidFill>
                  <a:srgbClr val="1E4471"/>
                </a:solidFill>
                <a:latin typeface="CiscoSansTT-ExtraLight"/>
                <a:cs typeface="CiscoSansTT-ExtraLight"/>
              </a:defRPr>
            </a:lvl1pPr>
          </a:lstStyle>
          <a:p>
            <a:endParaRPr/>
          </a:p>
        </p:txBody>
      </p:sp>
      <p:sp>
        <p:nvSpPr>
          <p:cNvPr id="3" name="Holder 3"/>
          <p:cNvSpPr>
            <a:spLocks noGrp="1"/>
          </p:cNvSpPr>
          <p:nvPr>
            <p:ph type="body" idx="1"/>
          </p:nvPr>
        </p:nvSpPr>
        <p:spPr>
          <a:xfrm>
            <a:off x="609600" y="1577341"/>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5/19/22</a:t>
            </a:fld>
            <a:endParaRPr lang="en-US"/>
          </a:p>
        </p:txBody>
      </p:sp>
      <p:sp>
        <p:nvSpPr>
          <p:cNvPr id="6" name="Holder 6"/>
          <p:cNvSpPr>
            <a:spLocks noGrp="1"/>
          </p:cNvSpPr>
          <p:nvPr>
            <p:ph type="sldNum" sz="quarter" idx="7"/>
          </p:nvPr>
        </p:nvSpPr>
        <p:spPr>
          <a:xfrm>
            <a:off x="8778241"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370566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Lst>
  <p:txStyles>
    <p:titleStyle>
      <a:lvl1pPr>
        <a:defRPr>
          <a:latin typeface="+mj-lt"/>
          <a:ea typeface="+mj-ea"/>
          <a:cs typeface="+mj-cs"/>
        </a:defRPr>
      </a:lvl1pPr>
    </p:titleStyle>
    <p:bodyStyle>
      <a:lvl1pPr marL="0">
        <a:defRPr>
          <a:latin typeface="+mn-lt"/>
          <a:ea typeface="+mn-ea"/>
          <a:cs typeface="+mn-cs"/>
        </a:defRPr>
      </a:lvl1pPr>
      <a:lvl2pPr marL="277240">
        <a:defRPr>
          <a:latin typeface="+mn-lt"/>
          <a:ea typeface="+mn-ea"/>
          <a:cs typeface="+mn-cs"/>
        </a:defRPr>
      </a:lvl2pPr>
      <a:lvl3pPr marL="554478">
        <a:defRPr>
          <a:latin typeface="+mn-lt"/>
          <a:ea typeface="+mn-ea"/>
          <a:cs typeface="+mn-cs"/>
        </a:defRPr>
      </a:lvl3pPr>
      <a:lvl4pPr marL="831718">
        <a:defRPr>
          <a:latin typeface="+mn-lt"/>
          <a:ea typeface="+mn-ea"/>
          <a:cs typeface="+mn-cs"/>
        </a:defRPr>
      </a:lvl4pPr>
      <a:lvl5pPr marL="1108956">
        <a:defRPr>
          <a:latin typeface="+mn-lt"/>
          <a:ea typeface="+mn-ea"/>
          <a:cs typeface="+mn-cs"/>
        </a:defRPr>
      </a:lvl5pPr>
      <a:lvl6pPr marL="1386196">
        <a:defRPr>
          <a:latin typeface="+mn-lt"/>
          <a:ea typeface="+mn-ea"/>
          <a:cs typeface="+mn-cs"/>
        </a:defRPr>
      </a:lvl6pPr>
      <a:lvl7pPr marL="1663434">
        <a:defRPr>
          <a:latin typeface="+mn-lt"/>
          <a:ea typeface="+mn-ea"/>
          <a:cs typeface="+mn-cs"/>
        </a:defRPr>
      </a:lvl7pPr>
      <a:lvl8pPr marL="1940674">
        <a:defRPr>
          <a:latin typeface="+mn-lt"/>
          <a:ea typeface="+mn-ea"/>
          <a:cs typeface="+mn-cs"/>
        </a:defRPr>
      </a:lvl8pPr>
      <a:lvl9pPr marL="2217913">
        <a:defRPr>
          <a:latin typeface="+mn-lt"/>
          <a:ea typeface="+mn-ea"/>
          <a:cs typeface="+mn-cs"/>
        </a:defRPr>
      </a:lvl9pPr>
    </p:bodyStyle>
    <p:otherStyle>
      <a:lvl1pPr marL="0">
        <a:defRPr>
          <a:latin typeface="+mn-lt"/>
          <a:ea typeface="+mn-ea"/>
          <a:cs typeface="+mn-cs"/>
        </a:defRPr>
      </a:lvl1pPr>
      <a:lvl2pPr marL="277240">
        <a:defRPr>
          <a:latin typeface="+mn-lt"/>
          <a:ea typeface="+mn-ea"/>
          <a:cs typeface="+mn-cs"/>
        </a:defRPr>
      </a:lvl2pPr>
      <a:lvl3pPr marL="554478">
        <a:defRPr>
          <a:latin typeface="+mn-lt"/>
          <a:ea typeface="+mn-ea"/>
          <a:cs typeface="+mn-cs"/>
        </a:defRPr>
      </a:lvl3pPr>
      <a:lvl4pPr marL="831718">
        <a:defRPr>
          <a:latin typeface="+mn-lt"/>
          <a:ea typeface="+mn-ea"/>
          <a:cs typeface="+mn-cs"/>
        </a:defRPr>
      </a:lvl4pPr>
      <a:lvl5pPr marL="1108956">
        <a:defRPr>
          <a:latin typeface="+mn-lt"/>
          <a:ea typeface="+mn-ea"/>
          <a:cs typeface="+mn-cs"/>
        </a:defRPr>
      </a:lvl5pPr>
      <a:lvl6pPr marL="1386196">
        <a:defRPr>
          <a:latin typeface="+mn-lt"/>
          <a:ea typeface="+mn-ea"/>
          <a:cs typeface="+mn-cs"/>
        </a:defRPr>
      </a:lvl6pPr>
      <a:lvl7pPr marL="1663434">
        <a:defRPr>
          <a:latin typeface="+mn-lt"/>
          <a:ea typeface="+mn-ea"/>
          <a:cs typeface="+mn-cs"/>
        </a:defRPr>
      </a:lvl7pPr>
      <a:lvl8pPr marL="1940674">
        <a:defRPr>
          <a:latin typeface="+mn-lt"/>
          <a:ea typeface="+mn-ea"/>
          <a:cs typeface="+mn-cs"/>
        </a:defRPr>
      </a:lvl8pPr>
      <a:lvl9pPr marL="2217913">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44798" y="615504"/>
            <a:ext cx="4457820" cy="1077218"/>
          </a:xfrm>
          <a:prstGeom prst="rect">
            <a:avLst/>
          </a:prstGeom>
        </p:spPr>
        <p:txBody>
          <a:bodyPr wrap="square" lIns="0" tIns="0" rIns="0" bIns="0">
            <a:spAutoFit/>
          </a:bodyPr>
          <a:lstStyle>
            <a:lvl1pPr>
              <a:defRPr sz="7000" b="0" i="0">
                <a:solidFill>
                  <a:srgbClr val="0D274D"/>
                </a:solidFill>
                <a:latin typeface="CiscoSansTTLight"/>
                <a:cs typeface="CiscoSansTTLight"/>
              </a:defRPr>
            </a:lvl1pPr>
          </a:lstStyle>
          <a:p>
            <a:endParaRPr/>
          </a:p>
        </p:txBody>
      </p:sp>
      <p:sp>
        <p:nvSpPr>
          <p:cNvPr id="3" name="Holder 3"/>
          <p:cNvSpPr>
            <a:spLocks noGrp="1"/>
          </p:cNvSpPr>
          <p:nvPr>
            <p:ph type="body" idx="1"/>
          </p:nvPr>
        </p:nvSpPr>
        <p:spPr>
          <a:xfrm>
            <a:off x="944798" y="1567936"/>
            <a:ext cx="6408695" cy="1523494"/>
          </a:xfrm>
          <a:prstGeom prst="rect">
            <a:avLst/>
          </a:prstGeom>
        </p:spPr>
        <p:txBody>
          <a:bodyPr wrap="square" lIns="0" tIns="0" rIns="0" bIns="0">
            <a:spAutoFit/>
          </a:bodyPr>
          <a:lstStyle>
            <a:lvl1pPr>
              <a:defRPr sz="9900" b="1" i="0">
                <a:solidFill>
                  <a:srgbClr val="00BCEB"/>
                </a:solidFill>
                <a:latin typeface="CiscoSansTT"/>
                <a:cs typeface="CiscoSansTT"/>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5/19/22</a:t>
            </a:fld>
            <a:endParaRPr lang="en-US"/>
          </a:p>
        </p:txBody>
      </p:sp>
      <p:sp>
        <p:nvSpPr>
          <p:cNvPr id="6" name="Holder 6"/>
          <p:cNvSpPr>
            <a:spLocks noGrp="1"/>
          </p:cNvSpPr>
          <p:nvPr>
            <p:ph type="sldNum" sz="quarter" idx="7"/>
          </p:nvPr>
        </p:nvSpPr>
        <p:spPr>
          <a:xfrm>
            <a:off x="8778241"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9740984"/>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Lst>
  <p:txStyles>
    <p:titleStyle>
      <a:lvl1pPr>
        <a:defRPr>
          <a:latin typeface="+mj-lt"/>
          <a:ea typeface="+mj-ea"/>
          <a:cs typeface="+mj-cs"/>
        </a:defRPr>
      </a:lvl1pPr>
    </p:titleStyle>
    <p:bodyStyle>
      <a:lvl1pPr marL="0">
        <a:defRPr>
          <a:latin typeface="+mn-lt"/>
          <a:ea typeface="+mn-ea"/>
          <a:cs typeface="+mn-cs"/>
        </a:defRPr>
      </a:lvl1pPr>
      <a:lvl2pPr marL="277240">
        <a:defRPr>
          <a:latin typeface="+mn-lt"/>
          <a:ea typeface="+mn-ea"/>
          <a:cs typeface="+mn-cs"/>
        </a:defRPr>
      </a:lvl2pPr>
      <a:lvl3pPr marL="554478">
        <a:defRPr>
          <a:latin typeface="+mn-lt"/>
          <a:ea typeface="+mn-ea"/>
          <a:cs typeface="+mn-cs"/>
        </a:defRPr>
      </a:lvl3pPr>
      <a:lvl4pPr marL="831718">
        <a:defRPr>
          <a:latin typeface="+mn-lt"/>
          <a:ea typeface="+mn-ea"/>
          <a:cs typeface="+mn-cs"/>
        </a:defRPr>
      </a:lvl4pPr>
      <a:lvl5pPr marL="1108956">
        <a:defRPr>
          <a:latin typeface="+mn-lt"/>
          <a:ea typeface="+mn-ea"/>
          <a:cs typeface="+mn-cs"/>
        </a:defRPr>
      </a:lvl5pPr>
      <a:lvl6pPr marL="1386196">
        <a:defRPr>
          <a:latin typeface="+mn-lt"/>
          <a:ea typeface="+mn-ea"/>
          <a:cs typeface="+mn-cs"/>
        </a:defRPr>
      </a:lvl6pPr>
      <a:lvl7pPr marL="1663434">
        <a:defRPr>
          <a:latin typeface="+mn-lt"/>
          <a:ea typeface="+mn-ea"/>
          <a:cs typeface="+mn-cs"/>
        </a:defRPr>
      </a:lvl7pPr>
      <a:lvl8pPr marL="1940674">
        <a:defRPr>
          <a:latin typeface="+mn-lt"/>
          <a:ea typeface="+mn-ea"/>
          <a:cs typeface="+mn-cs"/>
        </a:defRPr>
      </a:lvl8pPr>
      <a:lvl9pPr marL="2217913">
        <a:defRPr>
          <a:latin typeface="+mn-lt"/>
          <a:ea typeface="+mn-ea"/>
          <a:cs typeface="+mn-cs"/>
        </a:defRPr>
      </a:lvl9pPr>
    </p:bodyStyle>
    <p:otherStyle>
      <a:lvl1pPr marL="0">
        <a:defRPr>
          <a:latin typeface="+mn-lt"/>
          <a:ea typeface="+mn-ea"/>
          <a:cs typeface="+mn-cs"/>
        </a:defRPr>
      </a:lvl1pPr>
      <a:lvl2pPr marL="277240">
        <a:defRPr>
          <a:latin typeface="+mn-lt"/>
          <a:ea typeface="+mn-ea"/>
          <a:cs typeface="+mn-cs"/>
        </a:defRPr>
      </a:lvl2pPr>
      <a:lvl3pPr marL="554478">
        <a:defRPr>
          <a:latin typeface="+mn-lt"/>
          <a:ea typeface="+mn-ea"/>
          <a:cs typeface="+mn-cs"/>
        </a:defRPr>
      </a:lvl3pPr>
      <a:lvl4pPr marL="831718">
        <a:defRPr>
          <a:latin typeface="+mn-lt"/>
          <a:ea typeface="+mn-ea"/>
          <a:cs typeface="+mn-cs"/>
        </a:defRPr>
      </a:lvl4pPr>
      <a:lvl5pPr marL="1108956">
        <a:defRPr>
          <a:latin typeface="+mn-lt"/>
          <a:ea typeface="+mn-ea"/>
          <a:cs typeface="+mn-cs"/>
        </a:defRPr>
      </a:lvl5pPr>
      <a:lvl6pPr marL="1386196">
        <a:defRPr>
          <a:latin typeface="+mn-lt"/>
          <a:ea typeface="+mn-ea"/>
          <a:cs typeface="+mn-cs"/>
        </a:defRPr>
      </a:lvl6pPr>
      <a:lvl7pPr marL="1663434">
        <a:defRPr>
          <a:latin typeface="+mn-lt"/>
          <a:ea typeface="+mn-ea"/>
          <a:cs typeface="+mn-cs"/>
        </a:defRPr>
      </a:lvl7pPr>
      <a:lvl8pPr marL="1940674">
        <a:defRPr>
          <a:latin typeface="+mn-lt"/>
          <a:ea typeface="+mn-ea"/>
          <a:cs typeface="+mn-cs"/>
        </a:defRPr>
      </a:lvl8pPr>
      <a:lvl9pPr marL="2217913">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xml"/><Relationship Id="rId7"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wmf"/><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9.xml"/><Relationship Id="rId7"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18.png"/><Relationship Id="rId5" Type="http://schemas.openxmlformats.org/officeDocument/2006/relationships/image" Target="../media/image17.wmf"/><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3.xml"/><Relationship Id="rId7" Type="http://schemas.openxmlformats.org/officeDocument/2006/relationships/image" Target="../media/image25.png"/><Relationship Id="rId2" Type="http://schemas.openxmlformats.org/officeDocument/2006/relationships/slideLayout" Target="../slideLayouts/slideLayout14.xml"/><Relationship Id="rId1" Type="http://schemas.openxmlformats.org/officeDocument/2006/relationships/tags" Target="../tags/tag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5.xml"/><Relationship Id="rId6" Type="http://schemas.openxmlformats.org/officeDocument/2006/relationships/image" Target="../media/image34.jp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27D32B7-9E5C-4079-B6A3-4511310B7736}"/>
              </a:ext>
            </a:extLst>
          </p:cNvPr>
          <p:cNvGrpSpPr/>
          <p:nvPr/>
        </p:nvGrpSpPr>
        <p:grpSpPr>
          <a:xfrm>
            <a:off x="2422967" y="1006322"/>
            <a:ext cx="7346067" cy="3337855"/>
            <a:chOff x="2422967" y="1006322"/>
            <a:chExt cx="7346066" cy="3337854"/>
          </a:xfrm>
        </p:grpSpPr>
        <p:sp>
          <p:nvSpPr>
            <p:cNvPr id="80" name="Freeform 23">
              <a:extLst>
                <a:ext uri="{FF2B5EF4-FFF2-40B4-BE49-F238E27FC236}">
                  <a16:creationId xmlns:a16="http://schemas.microsoft.com/office/drawing/2014/main" id="{D4175CA5-A2DF-4E97-81F9-B480F0B9C470}"/>
                </a:ext>
              </a:extLst>
            </p:cNvPr>
            <p:cNvSpPr>
              <a:spLocks/>
            </p:cNvSpPr>
            <p:nvPr/>
          </p:nvSpPr>
          <p:spPr bwMode="auto">
            <a:xfrm>
              <a:off x="6094099" y="3142852"/>
              <a:ext cx="421984" cy="1201323"/>
            </a:xfrm>
            <a:custGeom>
              <a:avLst/>
              <a:gdLst>
                <a:gd name="T0" fmla="*/ 3 w 140"/>
                <a:gd name="T1" fmla="*/ 56 h 399"/>
                <a:gd name="T2" fmla="*/ 4 w 140"/>
                <a:gd name="T3" fmla="*/ 63 h 399"/>
                <a:gd name="T4" fmla="*/ 14 w 140"/>
                <a:gd name="T5" fmla="*/ 99 h 399"/>
                <a:gd name="T6" fmla="*/ 14 w 140"/>
                <a:gd name="T7" fmla="*/ 102 h 399"/>
                <a:gd name="T8" fmla="*/ 29 w 140"/>
                <a:gd name="T9" fmla="*/ 162 h 399"/>
                <a:gd name="T10" fmla="*/ 32 w 140"/>
                <a:gd name="T11" fmla="*/ 175 h 399"/>
                <a:gd name="T12" fmla="*/ 59 w 140"/>
                <a:gd name="T13" fmla="*/ 287 h 399"/>
                <a:gd name="T14" fmla="*/ 66 w 140"/>
                <a:gd name="T15" fmla="*/ 315 h 399"/>
                <a:gd name="T16" fmla="*/ 68 w 140"/>
                <a:gd name="T17" fmla="*/ 323 h 399"/>
                <a:gd name="T18" fmla="*/ 72 w 140"/>
                <a:gd name="T19" fmla="*/ 343 h 399"/>
                <a:gd name="T20" fmla="*/ 76 w 140"/>
                <a:gd name="T21" fmla="*/ 371 h 399"/>
                <a:gd name="T22" fmla="*/ 83 w 140"/>
                <a:gd name="T23" fmla="*/ 399 h 399"/>
                <a:gd name="T24" fmla="*/ 140 w 140"/>
                <a:gd name="T25" fmla="*/ 399 h 399"/>
                <a:gd name="T26" fmla="*/ 140 w 140"/>
                <a:gd name="T27" fmla="*/ 390 h 399"/>
                <a:gd name="T28" fmla="*/ 137 w 140"/>
                <a:gd name="T29" fmla="*/ 361 h 399"/>
                <a:gd name="T30" fmla="*/ 133 w 140"/>
                <a:gd name="T31" fmla="*/ 333 h 399"/>
                <a:gd name="T32" fmla="*/ 130 w 140"/>
                <a:gd name="T33" fmla="*/ 304 h 399"/>
                <a:gd name="T34" fmla="*/ 126 w 140"/>
                <a:gd name="T35" fmla="*/ 275 h 399"/>
                <a:gd name="T36" fmla="*/ 113 w 140"/>
                <a:gd name="T37" fmla="*/ 162 h 399"/>
                <a:gd name="T38" fmla="*/ 113 w 140"/>
                <a:gd name="T39" fmla="*/ 161 h 399"/>
                <a:gd name="T40" fmla="*/ 100 w 140"/>
                <a:gd name="T41" fmla="*/ 46 h 399"/>
                <a:gd name="T42" fmla="*/ 47 w 140"/>
                <a:gd name="T43" fmla="*/ 2 h 399"/>
                <a:gd name="T44" fmla="*/ 44 w 140"/>
                <a:gd name="T45" fmla="*/ 3 h 399"/>
                <a:gd name="T46" fmla="*/ 3 w 140"/>
                <a:gd name="T47" fmla="*/ 5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399">
                  <a:moveTo>
                    <a:pt x="3" y="56"/>
                  </a:moveTo>
                  <a:cubicBezTo>
                    <a:pt x="3" y="58"/>
                    <a:pt x="4" y="61"/>
                    <a:pt x="4" y="63"/>
                  </a:cubicBezTo>
                  <a:cubicBezTo>
                    <a:pt x="8" y="75"/>
                    <a:pt x="11" y="87"/>
                    <a:pt x="14" y="99"/>
                  </a:cubicBezTo>
                  <a:cubicBezTo>
                    <a:pt x="14" y="100"/>
                    <a:pt x="14" y="101"/>
                    <a:pt x="14" y="102"/>
                  </a:cubicBezTo>
                  <a:cubicBezTo>
                    <a:pt x="19" y="122"/>
                    <a:pt x="24" y="142"/>
                    <a:pt x="29" y="162"/>
                  </a:cubicBezTo>
                  <a:cubicBezTo>
                    <a:pt x="30" y="166"/>
                    <a:pt x="31" y="171"/>
                    <a:pt x="32" y="175"/>
                  </a:cubicBezTo>
                  <a:cubicBezTo>
                    <a:pt x="42" y="212"/>
                    <a:pt x="50" y="249"/>
                    <a:pt x="59" y="287"/>
                  </a:cubicBezTo>
                  <a:cubicBezTo>
                    <a:pt x="66" y="315"/>
                    <a:pt x="66" y="315"/>
                    <a:pt x="66" y="315"/>
                  </a:cubicBezTo>
                  <a:cubicBezTo>
                    <a:pt x="67" y="317"/>
                    <a:pt x="67" y="320"/>
                    <a:pt x="68" y="323"/>
                  </a:cubicBezTo>
                  <a:cubicBezTo>
                    <a:pt x="69" y="329"/>
                    <a:pt x="71" y="336"/>
                    <a:pt x="72" y="343"/>
                  </a:cubicBezTo>
                  <a:cubicBezTo>
                    <a:pt x="73" y="352"/>
                    <a:pt x="74" y="362"/>
                    <a:pt x="76" y="371"/>
                  </a:cubicBezTo>
                  <a:cubicBezTo>
                    <a:pt x="78" y="380"/>
                    <a:pt x="81" y="390"/>
                    <a:pt x="83" y="399"/>
                  </a:cubicBezTo>
                  <a:cubicBezTo>
                    <a:pt x="140" y="399"/>
                    <a:pt x="140" y="399"/>
                    <a:pt x="140" y="399"/>
                  </a:cubicBezTo>
                  <a:cubicBezTo>
                    <a:pt x="140" y="396"/>
                    <a:pt x="140" y="393"/>
                    <a:pt x="140" y="390"/>
                  </a:cubicBezTo>
                  <a:cubicBezTo>
                    <a:pt x="139" y="380"/>
                    <a:pt x="138" y="371"/>
                    <a:pt x="137" y="361"/>
                  </a:cubicBezTo>
                  <a:cubicBezTo>
                    <a:pt x="137" y="352"/>
                    <a:pt x="135" y="342"/>
                    <a:pt x="133" y="333"/>
                  </a:cubicBezTo>
                  <a:cubicBezTo>
                    <a:pt x="131" y="323"/>
                    <a:pt x="131" y="314"/>
                    <a:pt x="130" y="304"/>
                  </a:cubicBezTo>
                  <a:cubicBezTo>
                    <a:pt x="126" y="275"/>
                    <a:pt x="126" y="275"/>
                    <a:pt x="126" y="275"/>
                  </a:cubicBezTo>
                  <a:cubicBezTo>
                    <a:pt x="122" y="237"/>
                    <a:pt x="117" y="200"/>
                    <a:pt x="113" y="162"/>
                  </a:cubicBezTo>
                  <a:cubicBezTo>
                    <a:pt x="113" y="161"/>
                    <a:pt x="113" y="161"/>
                    <a:pt x="113" y="161"/>
                  </a:cubicBezTo>
                  <a:cubicBezTo>
                    <a:pt x="108" y="123"/>
                    <a:pt x="104" y="84"/>
                    <a:pt x="100" y="46"/>
                  </a:cubicBezTo>
                  <a:cubicBezTo>
                    <a:pt x="98" y="19"/>
                    <a:pt x="74" y="0"/>
                    <a:pt x="47" y="2"/>
                  </a:cubicBezTo>
                  <a:cubicBezTo>
                    <a:pt x="46" y="2"/>
                    <a:pt x="45" y="2"/>
                    <a:pt x="44" y="3"/>
                  </a:cubicBezTo>
                  <a:cubicBezTo>
                    <a:pt x="19" y="7"/>
                    <a:pt x="0" y="30"/>
                    <a:pt x="3" y="56"/>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81" name="Shape0_20210419_151931">
              <a:extLst>
                <a:ext uri="{FF2B5EF4-FFF2-40B4-BE49-F238E27FC236}">
                  <a16:creationId xmlns:a16="http://schemas.microsoft.com/office/drawing/2014/main" id="{D8A69EA3-645E-43BF-94C1-D6389E305C0C}"/>
                </a:ext>
              </a:extLst>
            </p:cNvPr>
            <p:cNvSpPr>
              <a:spLocks/>
            </p:cNvSpPr>
            <p:nvPr/>
          </p:nvSpPr>
          <p:spPr bwMode="auto">
            <a:xfrm>
              <a:off x="5561868" y="3016130"/>
              <a:ext cx="776805" cy="1328045"/>
            </a:xfrm>
            <a:custGeom>
              <a:avLst/>
              <a:gdLst>
                <a:gd name="T0" fmla="*/ 14 w 258"/>
                <a:gd name="T1" fmla="*/ 128 h 441"/>
                <a:gd name="T2" fmla="*/ 33 w 258"/>
                <a:gd name="T3" fmla="*/ 199 h 441"/>
                <a:gd name="T4" fmla="*/ 42 w 258"/>
                <a:gd name="T5" fmla="*/ 258 h 441"/>
                <a:gd name="T6" fmla="*/ 45 w 258"/>
                <a:gd name="T7" fmla="*/ 303 h 441"/>
                <a:gd name="T8" fmla="*/ 45 w 258"/>
                <a:gd name="T9" fmla="*/ 312 h 441"/>
                <a:gd name="T10" fmla="*/ 46 w 258"/>
                <a:gd name="T11" fmla="*/ 349 h 441"/>
                <a:gd name="T12" fmla="*/ 41 w 258"/>
                <a:gd name="T13" fmla="*/ 441 h 441"/>
                <a:gd name="T14" fmla="*/ 245 w 258"/>
                <a:gd name="T15" fmla="*/ 441 h 441"/>
                <a:gd name="T16" fmla="*/ 245 w 258"/>
                <a:gd name="T17" fmla="*/ 365 h 441"/>
                <a:gd name="T18" fmla="*/ 247 w 258"/>
                <a:gd name="T19" fmla="*/ 313 h 441"/>
                <a:gd name="T20" fmla="*/ 256 w 258"/>
                <a:gd name="T21" fmla="*/ 214 h 441"/>
                <a:gd name="T22" fmla="*/ 247 w 258"/>
                <a:gd name="T23" fmla="*/ 131 h 441"/>
                <a:gd name="T24" fmla="*/ 221 w 258"/>
                <a:gd name="T25" fmla="*/ 45 h 441"/>
                <a:gd name="T26" fmla="*/ 211 w 258"/>
                <a:gd name="T27" fmla="*/ 15 h 441"/>
                <a:gd name="T28" fmla="*/ 209 w 258"/>
                <a:gd name="T29" fmla="*/ 14 h 441"/>
                <a:gd name="T30" fmla="*/ 192 w 258"/>
                <a:gd name="T31" fmla="*/ 12 h 441"/>
                <a:gd name="T32" fmla="*/ 113 w 258"/>
                <a:gd name="T33" fmla="*/ 3 h 441"/>
                <a:gd name="T34" fmla="*/ 103 w 258"/>
                <a:gd name="T35" fmla="*/ 4 h 441"/>
                <a:gd name="T36" fmla="*/ 22 w 258"/>
                <a:gd name="T37" fmla="*/ 34 h 441"/>
                <a:gd name="T38" fmla="*/ 17 w 258"/>
                <a:gd name="T39" fmla="*/ 41 h 441"/>
                <a:gd name="T40" fmla="*/ 14 w 258"/>
                <a:gd name="T41" fmla="*/ 128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441">
                  <a:moveTo>
                    <a:pt x="14" y="128"/>
                  </a:moveTo>
                  <a:cubicBezTo>
                    <a:pt x="21" y="152"/>
                    <a:pt x="28" y="175"/>
                    <a:pt x="33" y="199"/>
                  </a:cubicBezTo>
                  <a:cubicBezTo>
                    <a:pt x="37" y="219"/>
                    <a:pt x="40" y="238"/>
                    <a:pt x="42" y="258"/>
                  </a:cubicBezTo>
                  <a:cubicBezTo>
                    <a:pt x="44" y="273"/>
                    <a:pt x="45" y="288"/>
                    <a:pt x="45" y="303"/>
                  </a:cubicBezTo>
                  <a:cubicBezTo>
                    <a:pt x="45" y="306"/>
                    <a:pt x="45" y="309"/>
                    <a:pt x="45" y="312"/>
                  </a:cubicBezTo>
                  <a:cubicBezTo>
                    <a:pt x="46" y="324"/>
                    <a:pt x="46" y="337"/>
                    <a:pt x="46" y="349"/>
                  </a:cubicBezTo>
                  <a:cubicBezTo>
                    <a:pt x="47" y="400"/>
                    <a:pt x="41" y="441"/>
                    <a:pt x="41" y="441"/>
                  </a:cubicBezTo>
                  <a:cubicBezTo>
                    <a:pt x="245" y="441"/>
                    <a:pt x="245" y="441"/>
                    <a:pt x="245" y="441"/>
                  </a:cubicBezTo>
                  <a:cubicBezTo>
                    <a:pt x="245" y="425"/>
                    <a:pt x="244" y="395"/>
                    <a:pt x="245" y="365"/>
                  </a:cubicBezTo>
                  <a:cubicBezTo>
                    <a:pt x="245" y="347"/>
                    <a:pt x="246" y="329"/>
                    <a:pt x="247" y="313"/>
                  </a:cubicBezTo>
                  <a:cubicBezTo>
                    <a:pt x="248" y="284"/>
                    <a:pt x="254" y="248"/>
                    <a:pt x="256" y="214"/>
                  </a:cubicBezTo>
                  <a:cubicBezTo>
                    <a:pt x="258" y="183"/>
                    <a:pt x="257" y="153"/>
                    <a:pt x="247" y="131"/>
                  </a:cubicBezTo>
                  <a:cubicBezTo>
                    <a:pt x="236" y="106"/>
                    <a:pt x="227" y="70"/>
                    <a:pt x="221" y="45"/>
                  </a:cubicBezTo>
                  <a:cubicBezTo>
                    <a:pt x="217" y="30"/>
                    <a:pt x="214" y="18"/>
                    <a:pt x="211" y="15"/>
                  </a:cubicBezTo>
                  <a:cubicBezTo>
                    <a:pt x="210" y="14"/>
                    <a:pt x="210" y="14"/>
                    <a:pt x="209" y="14"/>
                  </a:cubicBezTo>
                  <a:cubicBezTo>
                    <a:pt x="206" y="14"/>
                    <a:pt x="199" y="14"/>
                    <a:pt x="192" y="12"/>
                  </a:cubicBezTo>
                  <a:cubicBezTo>
                    <a:pt x="168" y="8"/>
                    <a:pt x="131" y="0"/>
                    <a:pt x="113" y="3"/>
                  </a:cubicBezTo>
                  <a:cubicBezTo>
                    <a:pt x="110" y="3"/>
                    <a:pt x="107" y="4"/>
                    <a:pt x="103" y="4"/>
                  </a:cubicBezTo>
                  <a:cubicBezTo>
                    <a:pt x="78" y="7"/>
                    <a:pt x="43" y="12"/>
                    <a:pt x="22" y="34"/>
                  </a:cubicBezTo>
                  <a:cubicBezTo>
                    <a:pt x="20" y="36"/>
                    <a:pt x="19" y="38"/>
                    <a:pt x="17" y="41"/>
                  </a:cubicBezTo>
                  <a:cubicBezTo>
                    <a:pt x="4" y="59"/>
                    <a:pt x="0" y="86"/>
                    <a:pt x="14" y="12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grpSp>
          <p:nvGrpSpPr>
            <p:cNvPr id="82" name="Group 81">
              <a:extLst>
                <a:ext uri="{FF2B5EF4-FFF2-40B4-BE49-F238E27FC236}">
                  <a16:creationId xmlns:a16="http://schemas.microsoft.com/office/drawing/2014/main" id="{7CAD85D4-F988-4D66-9D56-3D1A4398CEF2}"/>
                </a:ext>
              </a:extLst>
            </p:cNvPr>
            <p:cNvGrpSpPr/>
            <p:nvPr/>
          </p:nvGrpSpPr>
          <p:grpSpPr>
            <a:xfrm>
              <a:off x="5469360" y="3101034"/>
              <a:ext cx="604464" cy="1023912"/>
              <a:chOff x="5469360" y="2933081"/>
              <a:chExt cx="604464" cy="1023912"/>
            </a:xfrm>
          </p:grpSpPr>
          <p:sp>
            <p:nvSpPr>
              <p:cNvPr id="83" name="Freeform 30">
                <a:extLst>
                  <a:ext uri="{FF2B5EF4-FFF2-40B4-BE49-F238E27FC236}">
                    <a16:creationId xmlns:a16="http://schemas.microsoft.com/office/drawing/2014/main" id="{92674416-1CB5-4F60-9116-4521629B08FF}"/>
                  </a:ext>
                </a:extLst>
              </p:cNvPr>
              <p:cNvSpPr>
                <a:spLocks/>
              </p:cNvSpPr>
              <p:nvPr/>
            </p:nvSpPr>
            <p:spPr bwMode="auto">
              <a:xfrm>
                <a:off x="5469360" y="2933081"/>
                <a:ext cx="604464" cy="1023912"/>
              </a:xfrm>
              <a:custGeom>
                <a:avLst/>
                <a:gdLst>
                  <a:gd name="T0" fmla="*/ 27 w 201"/>
                  <a:gd name="T1" fmla="*/ 48 h 340"/>
                  <a:gd name="T2" fmla="*/ 2 w 201"/>
                  <a:gd name="T3" fmla="*/ 301 h 340"/>
                  <a:gd name="T4" fmla="*/ 34 w 201"/>
                  <a:gd name="T5" fmla="*/ 340 h 340"/>
                  <a:gd name="T6" fmla="*/ 54 w 201"/>
                  <a:gd name="T7" fmla="*/ 335 h 340"/>
                  <a:gd name="T8" fmla="*/ 59 w 201"/>
                  <a:gd name="T9" fmla="*/ 333 h 340"/>
                  <a:gd name="T10" fmla="*/ 97 w 201"/>
                  <a:gd name="T11" fmla="*/ 304 h 340"/>
                  <a:gd name="T12" fmla="*/ 113 w 201"/>
                  <a:gd name="T13" fmla="*/ 287 h 340"/>
                  <a:gd name="T14" fmla="*/ 130 w 201"/>
                  <a:gd name="T15" fmla="*/ 270 h 340"/>
                  <a:gd name="T16" fmla="*/ 163 w 201"/>
                  <a:gd name="T17" fmla="*/ 235 h 340"/>
                  <a:gd name="T18" fmla="*/ 194 w 201"/>
                  <a:gd name="T19" fmla="*/ 199 h 340"/>
                  <a:gd name="T20" fmla="*/ 191 w 201"/>
                  <a:gd name="T21" fmla="*/ 170 h 340"/>
                  <a:gd name="T22" fmla="*/ 168 w 201"/>
                  <a:gd name="T23" fmla="*/ 168 h 340"/>
                  <a:gd name="T24" fmla="*/ 127 w 201"/>
                  <a:gd name="T25" fmla="*/ 193 h 340"/>
                  <a:gd name="T26" fmla="*/ 87 w 201"/>
                  <a:gd name="T27" fmla="*/ 220 h 340"/>
                  <a:gd name="T28" fmla="*/ 68 w 201"/>
                  <a:gd name="T29" fmla="*/ 234 h 340"/>
                  <a:gd name="T30" fmla="*/ 49 w 201"/>
                  <a:gd name="T31" fmla="*/ 247 h 340"/>
                  <a:gd name="T32" fmla="*/ 14 w 201"/>
                  <a:gd name="T33" fmla="*/ 280 h 340"/>
                  <a:gd name="T34" fmla="*/ 71 w 201"/>
                  <a:gd name="T35" fmla="*/ 312 h 340"/>
                  <a:gd name="T36" fmla="*/ 123 w 201"/>
                  <a:gd name="T37" fmla="*/ 63 h 340"/>
                  <a:gd name="T38" fmla="*/ 85 w 201"/>
                  <a:gd name="T39" fmla="*/ 5 h 340"/>
                  <a:gd name="T40" fmla="*/ 28 w 201"/>
                  <a:gd name="T41" fmla="*/ 43 h 340"/>
                  <a:gd name="T42" fmla="*/ 27 w 201"/>
                  <a:gd name="T43"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1" h="340">
                    <a:moveTo>
                      <a:pt x="27" y="48"/>
                    </a:moveTo>
                    <a:cubicBezTo>
                      <a:pt x="2" y="301"/>
                      <a:pt x="2" y="301"/>
                      <a:pt x="2" y="301"/>
                    </a:cubicBezTo>
                    <a:cubicBezTo>
                      <a:pt x="0" y="321"/>
                      <a:pt x="14" y="338"/>
                      <a:pt x="34" y="340"/>
                    </a:cubicBezTo>
                    <a:cubicBezTo>
                      <a:pt x="41" y="340"/>
                      <a:pt x="48" y="339"/>
                      <a:pt x="54" y="335"/>
                    </a:cubicBezTo>
                    <a:cubicBezTo>
                      <a:pt x="59" y="333"/>
                      <a:pt x="59" y="333"/>
                      <a:pt x="59" y="333"/>
                    </a:cubicBezTo>
                    <a:cubicBezTo>
                      <a:pt x="73" y="325"/>
                      <a:pt x="85" y="315"/>
                      <a:pt x="97" y="304"/>
                    </a:cubicBezTo>
                    <a:cubicBezTo>
                      <a:pt x="102" y="299"/>
                      <a:pt x="108" y="293"/>
                      <a:pt x="113" y="287"/>
                    </a:cubicBezTo>
                    <a:cubicBezTo>
                      <a:pt x="119" y="282"/>
                      <a:pt x="125" y="276"/>
                      <a:pt x="130" y="270"/>
                    </a:cubicBezTo>
                    <a:cubicBezTo>
                      <a:pt x="141" y="259"/>
                      <a:pt x="152" y="247"/>
                      <a:pt x="163" y="235"/>
                    </a:cubicBezTo>
                    <a:cubicBezTo>
                      <a:pt x="174" y="224"/>
                      <a:pt x="184" y="212"/>
                      <a:pt x="194" y="199"/>
                    </a:cubicBezTo>
                    <a:cubicBezTo>
                      <a:pt x="201" y="190"/>
                      <a:pt x="200" y="177"/>
                      <a:pt x="191" y="170"/>
                    </a:cubicBezTo>
                    <a:cubicBezTo>
                      <a:pt x="185" y="165"/>
                      <a:pt x="175" y="164"/>
                      <a:pt x="168" y="168"/>
                    </a:cubicBezTo>
                    <a:cubicBezTo>
                      <a:pt x="154" y="176"/>
                      <a:pt x="141" y="185"/>
                      <a:pt x="127" y="193"/>
                    </a:cubicBezTo>
                    <a:cubicBezTo>
                      <a:pt x="114" y="202"/>
                      <a:pt x="101" y="211"/>
                      <a:pt x="87" y="220"/>
                    </a:cubicBezTo>
                    <a:cubicBezTo>
                      <a:pt x="81" y="224"/>
                      <a:pt x="74" y="229"/>
                      <a:pt x="68" y="234"/>
                    </a:cubicBezTo>
                    <a:cubicBezTo>
                      <a:pt x="61" y="238"/>
                      <a:pt x="55" y="243"/>
                      <a:pt x="49" y="247"/>
                    </a:cubicBezTo>
                    <a:cubicBezTo>
                      <a:pt x="36" y="257"/>
                      <a:pt x="24" y="267"/>
                      <a:pt x="14" y="280"/>
                    </a:cubicBezTo>
                    <a:cubicBezTo>
                      <a:pt x="71" y="312"/>
                      <a:pt x="71" y="312"/>
                      <a:pt x="71" y="312"/>
                    </a:cubicBezTo>
                    <a:cubicBezTo>
                      <a:pt x="123" y="63"/>
                      <a:pt x="123" y="63"/>
                      <a:pt x="123" y="63"/>
                    </a:cubicBezTo>
                    <a:cubicBezTo>
                      <a:pt x="129" y="37"/>
                      <a:pt x="112" y="11"/>
                      <a:pt x="85" y="5"/>
                    </a:cubicBezTo>
                    <a:cubicBezTo>
                      <a:pt x="59" y="0"/>
                      <a:pt x="33" y="17"/>
                      <a:pt x="28" y="43"/>
                    </a:cubicBezTo>
                    <a:cubicBezTo>
                      <a:pt x="27" y="45"/>
                      <a:pt x="27" y="47"/>
                      <a:pt x="27" y="4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84" name="Triangle 78">
                <a:extLst>
                  <a:ext uri="{FF2B5EF4-FFF2-40B4-BE49-F238E27FC236}">
                    <a16:creationId xmlns:a16="http://schemas.microsoft.com/office/drawing/2014/main" id="{C2607FA1-9F12-49E7-8768-99FDDFAAF33A}"/>
                  </a:ext>
                </a:extLst>
              </p:cNvPr>
              <p:cNvSpPr/>
              <p:nvPr/>
            </p:nvSpPr>
            <p:spPr>
              <a:xfrm rot="2020423">
                <a:off x="5541947" y="3549119"/>
                <a:ext cx="241917" cy="314047"/>
              </a:xfrm>
              <a:prstGeom prst="triangle">
                <a:avLst/>
              </a:prstGeom>
              <a:solidFill>
                <a:srgbClr val="FFB096"/>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grpSp>
        <p:grpSp>
          <p:nvGrpSpPr>
            <p:cNvPr id="85" name="Group 84">
              <a:extLst>
                <a:ext uri="{FF2B5EF4-FFF2-40B4-BE49-F238E27FC236}">
                  <a16:creationId xmlns:a16="http://schemas.microsoft.com/office/drawing/2014/main" id="{8336999B-9820-4AA4-AE70-DA9C8D7C758A}"/>
                </a:ext>
              </a:extLst>
            </p:cNvPr>
            <p:cNvGrpSpPr/>
            <p:nvPr/>
          </p:nvGrpSpPr>
          <p:grpSpPr>
            <a:xfrm>
              <a:off x="2834813" y="3042742"/>
              <a:ext cx="733720" cy="804684"/>
              <a:chOff x="2834813" y="2874789"/>
              <a:chExt cx="733720" cy="804684"/>
            </a:xfrm>
          </p:grpSpPr>
          <p:sp>
            <p:nvSpPr>
              <p:cNvPr id="86" name="Freeform 5">
                <a:extLst>
                  <a:ext uri="{FF2B5EF4-FFF2-40B4-BE49-F238E27FC236}">
                    <a16:creationId xmlns:a16="http://schemas.microsoft.com/office/drawing/2014/main" id="{54F2B3EE-DCAA-4BB1-9B59-61E5102A3C6A}"/>
                  </a:ext>
                </a:extLst>
              </p:cNvPr>
              <p:cNvSpPr>
                <a:spLocks/>
              </p:cNvSpPr>
              <p:nvPr/>
            </p:nvSpPr>
            <p:spPr bwMode="auto">
              <a:xfrm>
                <a:off x="2834813" y="2874789"/>
                <a:ext cx="733720" cy="804684"/>
              </a:xfrm>
              <a:custGeom>
                <a:avLst/>
                <a:gdLst>
                  <a:gd name="T0" fmla="*/ 16 w 244"/>
                  <a:gd name="T1" fmla="*/ 113 h 267"/>
                  <a:gd name="T2" fmla="*/ 161 w 244"/>
                  <a:gd name="T3" fmla="*/ 257 h 267"/>
                  <a:gd name="T4" fmla="*/ 161 w 244"/>
                  <a:gd name="T5" fmla="*/ 257 h 267"/>
                  <a:gd name="T6" fmla="*/ 197 w 244"/>
                  <a:gd name="T7" fmla="*/ 257 h 267"/>
                  <a:gd name="T8" fmla="*/ 204 w 244"/>
                  <a:gd name="T9" fmla="*/ 246 h 267"/>
                  <a:gd name="T10" fmla="*/ 216 w 244"/>
                  <a:gd name="T11" fmla="*/ 189 h 267"/>
                  <a:gd name="T12" fmla="*/ 225 w 244"/>
                  <a:gd name="T13" fmla="*/ 131 h 267"/>
                  <a:gd name="T14" fmla="*/ 234 w 244"/>
                  <a:gd name="T15" fmla="*/ 73 h 267"/>
                  <a:gd name="T16" fmla="*/ 243 w 244"/>
                  <a:gd name="T17" fmla="*/ 15 h 267"/>
                  <a:gd name="T18" fmla="*/ 232 w 244"/>
                  <a:gd name="T19" fmla="*/ 1 h 267"/>
                  <a:gd name="T20" fmla="*/ 218 w 244"/>
                  <a:gd name="T21" fmla="*/ 10 h 267"/>
                  <a:gd name="T22" fmla="*/ 201 w 244"/>
                  <a:gd name="T23" fmla="*/ 66 h 267"/>
                  <a:gd name="T24" fmla="*/ 184 w 244"/>
                  <a:gd name="T25" fmla="*/ 122 h 267"/>
                  <a:gd name="T26" fmla="*/ 169 w 244"/>
                  <a:gd name="T27" fmla="*/ 178 h 267"/>
                  <a:gd name="T28" fmla="*/ 155 w 244"/>
                  <a:gd name="T29" fmla="*/ 235 h 267"/>
                  <a:gd name="T30" fmla="*/ 198 w 244"/>
                  <a:gd name="T31" fmla="*/ 224 h 267"/>
                  <a:gd name="T32" fmla="*/ 73 w 244"/>
                  <a:gd name="T33" fmla="*/ 63 h 267"/>
                  <a:gd name="T34" fmla="*/ 19 w 244"/>
                  <a:gd name="T35" fmla="*/ 56 h 267"/>
                  <a:gd name="T36" fmla="*/ 13 w 244"/>
                  <a:gd name="T37" fmla="*/ 110 h 267"/>
                  <a:gd name="T38" fmla="*/ 16 w 244"/>
                  <a:gd name="T39" fmla="*/ 11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4" h="267">
                    <a:moveTo>
                      <a:pt x="16" y="113"/>
                    </a:moveTo>
                    <a:cubicBezTo>
                      <a:pt x="161" y="257"/>
                      <a:pt x="161" y="257"/>
                      <a:pt x="161" y="257"/>
                    </a:cubicBezTo>
                    <a:cubicBezTo>
                      <a:pt x="161" y="257"/>
                      <a:pt x="161" y="257"/>
                      <a:pt x="161" y="257"/>
                    </a:cubicBezTo>
                    <a:cubicBezTo>
                      <a:pt x="171" y="267"/>
                      <a:pt x="187" y="267"/>
                      <a:pt x="197" y="257"/>
                    </a:cubicBezTo>
                    <a:cubicBezTo>
                      <a:pt x="200" y="254"/>
                      <a:pt x="203" y="250"/>
                      <a:pt x="204" y="246"/>
                    </a:cubicBezTo>
                    <a:cubicBezTo>
                      <a:pt x="209" y="227"/>
                      <a:pt x="212" y="208"/>
                      <a:pt x="216" y="189"/>
                    </a:cubicBezTo>
                    <a:cubicBezTo>
                      <a:pt x="219" y="169"/>
                      <a:pt x="222" y="150"/>
                      <a:pt x="225" y="131"/>
                    </a:cubicBezTo>
                    <a:cubicBezTo>
                      <a:pt x="229" y="112"/>
                      <a:pt x="231" y="92"/>
                      <a:pt x="234" y="73"/>
                    </a:cubicBezTo>
                    <a:cubicBezTo>
                      <a:pt x="237" y="54"/>
                      <a:pt x="240" y="34"/>
                      <a:pt x="243" y="15"/>
                    </a:cubicBezTo>
                    <a:cubicBezTo>
                      <a:pt x="244" y="8"/>
                      <a:pt x="239" y="2"/>
                      <a:pt x="232" y="1"/>
                    </a:cubicBezTo>
                    <a:cubicBezTo>
                      <a:pt x="226" y="0"/>
                      <a:pt x="220" y="4"/>
                      <a:pt x="218" y="10"/>
                    </a:cubicBezTo>
                    <a:cubicBezTo>
                      <a:pt x="212" y="28"/>
                      <a:pt x="206" y="47"/>
                      <a:pt x="201" y="66"/>
                    </a:cubicBezTo>
                    <a:cubicBezTo>
                      <a:pt x="195" y="84"/>
                      <a:pt x="190" y="103"/>
                      <a:pt x="184" y="122"/>
                    </a:cubicBezTo>
                    <a:cubicBezTo>
                      <a:pt x="179" y="140"/>
                      <a:pt x="174" y="159"/>
                      <a:pt x="169" y="178"/>
                    </a:cubicBezTo>
                    <a:cubicBezTo>
                      <a:pt x="164" y="197"/>
                      <a:pt x="159" y="216"/>
                      <a:pt x="155" y="235"/>
                    </a:cubicBezTo>
                    <a:cubicBezTo>
                      <a:pt x="198" y="224"/>
                      <a:pt x="198" y="224"/>
                      <a:pt x="198" y="224"/>
                    </a:cubicBezTo>
                    <a:cubicBezTo>
                      <a:pt x="73" y="63"/>
                      <a:pt x="73" y="63"/>
                      <a:pt x="73" y="63"/>
                    </a:cubicBezTo>
                    <a:cubicBezTo>
                      <a:pt x="60" y="46"/>
                      <a:pt x="36" y="43"/>
                      <a:pt x="19" y="56"/>
                    </a:cubicBezTo>
                    <a:cubicBezTo>
                      <a:pt x="3" y="69"/>
                      <a:pt x="0" y="93"/>
                      <a:pt x="13" y="110"/>
                    </a:cubicBezTo>
                    <a:cubicBezTo>
                      <a:pt x="14" y="111"/>
                      <a:pt x="15" y="112"/>
                      <a:pt x="16" y="11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87" name="Triangle 3">
                <a:extLst>
                  <a:ext uri="{FF2B5EF4-FFF2-40B4-BE49-F238E27FC236}">
                    <a16:creationId xmlns:a16="http://schemas.microsoft.com/office/drawing/2014/main" id="{CFE3A869-E4E7-4820-869B-14221B46E05D}"/>
                  </a:ext>
                </a:extLst>
              </p:cNvPr>
              <p:cNvSpPr/>
              <p:nvPr/>
            </p:nvSpPr>
            <p:spPr>
              <a:xfrm rot="20809740">
                <a:off x="3271492" y="3425719"/>
                <a:ext cx="155617" cy="145951"/>
              </a:xfrm>
              <a:prstGeom prst="triangle">
                <a:avLst/>
              </a:prstGeom>
              <a:solidFill>
                <a:srgbClr val="FFB096"/>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grpSp>
        <p:sp>
          <p:nvSpPr>
            <p:cNvPr id="88" name="Shape1_20210419_151924">
              <a:extLst>
                <a:ext uri="{FF2B5EF4-FFF2-40B4-BE49-F238E27FC236}">
                  <a16:creationId xmlns:a16="http://schemas.microsoft.com/office/drawing/2014/main" id="{D157DA7F-A104-497A-906E-AB3FE8DD949F}"/>
                </a:ext>
              </a:extLst>
            </p:cNvPr>
            <p:cNvSpPr>
              <a:spLocks/>
            </p:cNvSpPr>
            <p:nvPr/>
          </p:nvSpPr>
          <p:spPr bwMode="auto">
            <a:xfrm>
              <a:off x="3920819" y="1006322"/>
              <a:ext cx="1377467" cy="1108816"/>
            </a:xfrm>
            <a:custGeom>
              <a:avLst/>
              <a:gdLst>
                <a:gd name="T0" fmla="*/ 108 w 458"/>
                <a:gd name="T1" fmla="*/ 38 h 368"/>
                <a:gd name="T2" fmla="*/ 350 w 458"/>
                <a:gd name="T3" fmla="*/ 47 h 368"/>
                <a:gd name="T4" fmla="*/ 357 w 458"/>
                <a:gd name="T5" fmla="*/ 296 h 368"/>
                <a:gd name="T6" fmla="*/ 268 w 458"/>
                <a:gd name="T7" fmla="*/ 366 h 368"/>
                <a:gd name="T8" fmla="*/ 261 w 458"/>
                <a:gd name="T9" fmla="*/ 366 h 368"/>
                <a:gd name="T10" fmla="*/ 178 w 458"/>
                <a:gd name="T11" fmla="*/ 319 h 368"/>
                <a:gd name="T12" fmla="*/ 0 w 458"/>
                <a:gd name="T13" fmla="*/ 178 h 368"/>
                <a:gd name="T14" fmla="*/ 108 w 458"/>
                <a:gd name="T15" fmla="*/ 38 h 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368">
                  <a:moveTo>
                    <a:pt x="108" y="38"/>
                  </a:moveTo>
                  <a:cubicBezTo>
                    <a:pt x="108" y="38"/>
                    <a:pt x="261" y="0"/>
                    <a:pt x="350" y="47"/>
                  </a:cubicBezTo>
                  <a:cubicBezTo>
                    <a:pt x="458" y="104"/>
                    <a:pt x="446" y="268"/>
                    <a:pt x="357" y="296"/>
                  </a:cubicBezTo>
                  <a:cubicBezTo>
                    <a:pt x="322" y="308"/>
                    <a:pt x="283" y="336"/>
                    <a:pt x="268" y="366"/>
                  </a:cubicBezTo>
                  <a:cubicBezTo>
                    <a:pt x="266" y="368"/>
                    <a:pt x="263" y="368"/>
                    <a:pt x="261" y="366"/>
                  </a:cubicBezTo>
                  <a:cubicBezTo>
                    <a:pt x="254" y="352"/>
                    <a:pt x="232" y="321"/>
                    <a:pt x="178" y="319"/>
                  </a:cubicBezTo>
                  <a:cubicBezTo>
                    <a:pt x="140" y="317"/>
                    <a:pt x="0" y="290"/>
                    <a:pt x="0" y="178"/>
                  </a:cubicBezTo>
                  <a:cubicBezTo>
                    <a:pt x="0" y="133"/>
                    <a:pt x="12" y="63"/>
                    <a:pt x="108" y="3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89" name="Shape0_20210419_151917">
              <a:extLst>
                <a:ext uri="{FF2B5EF4-FFF2-40B4-BE49-F238E27FC236}">
                  <a16:creationId xmlns:a16="http://schemas.microsoft.com/office/drawing/2014/main" id="{979F094B-2870-463D-84C3-A759459CB7BB}"/>
                </a:ext>
              </a:extLst>
            </p:cNvPr>
            <p:cNvSpPr>
              <a:spLocks/>
            </p:cNvSpPr>
            <p:nvPr/>
          </p:nvSpPr>
          <p:spPr bwMode="auto">
            <a:xfrm>
              <a:off x="2556025" y="3073156"/>
              <a:ext cx="582921" cy="1271020"/>
            </a:xfrm>
            <a:custGeom>
              <a:avLst/>
              <a:gdLst>
                <a:gd name="T0" fmla="*/ 16 w 194"/>
                <a:gd name="T1" fmla="*/ 303 h 422"/>
                <a:gd name="T2" fmla="*/ 17 w 194"/>
                <a:gd name="T3" fmla="*/ 387 h 422"/>
                <a:gd name="T4" fmla="*/ 16 w 194"/>
                <a:gd name="T5" fmla="*/ 421 h 422"/>
                <a:gd name="T6" fmla="*/ 19 w 194"/>
                <a:gd name="T7" fmla="*/ 422 h 422"/>
                <a:gd name="T8" fmla="*/ 177 w 194"/>
                <a:gd name="T9" fmla="*/ 422 h 422"/>
                <a:gd name="T10" fmla="*/ 163 w 194"/>
                <a:gd name="T11" fmla="*/ 251 h 422"/>
                <a:gd name="T12" fmla="*/ 186 w 194"/>
                <a:gd name="T13" fmla="*/ 180 h 422"/>
                <a:gd name="T14" fmla="*/ 186 w 194"/>
                <a:gd name="T15" fmla="*/ 133 h 422"/>
                <a:gd name="T16" fmla="*/ 147 w 194"/>
                <a:gd name="T17" fmla="*/ 40 h 422"/>
                <a:gd name="T18" fmla="*/ 147 w 194"/>
                <a:gd name="T19" fmla="*/ 40 h 422"/>
                <a:gd name="T20" fmla="*/ 133 w 194"/>
                <a:gd name="T21" fmla="*/ 29 h 422"/>
                <a:gd name="T22" fmla="*/ 122 w 194"/>
                <a:gd name="T23" fmla="*/ 26 h 422"/>
                <a:gd name="T24" fmla="*/ 67 w 194"/>
                <a:gd name="T25" fmla="*/ 1 h 422"/>
                <a:gd name="T26" fmla="*/ 65 w 194"/>
                <a:gd name="T27" fmla="*/ 0 h 422"/>
                <a:gd name="T28" fmla="*/ 60 w 194"/>
                <a:gd name="T29" fmla="*/ 2 h 422"/>
                <a:gd name="T30" fmla="*/ 26 w 194"/>
                <a:gd name="T31" fmla="*/ 41 h 422"/>
                <a:gd name="T32" fmla="*/ 10 w 194"/>
                <a:gd name="T33" fmla="*/ 187 h 422"/>
                <a:gd name="T34" fmla="*/ 16 w 194"/>
                <a:gd name="T35" fmla="*/ 295 h 422"/>
                <a:gd name="T36" fmla="*/ 16 w 194"/>
                <a:gd name="T37" fmla="*/ 303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4" h="422">
                  <a:moveTo>
                    <a:pt x="16" y="303"/>
                  </a:moveTo>
                  <a:cubicBezTo>
                    <a:pt x="17" y="336"/>
                    <a:pt x="17" y="366"/>
                    <a:pt x="17" y="387"/>
                  </a:cubicBezTo>
                  <a:cubicBezTo>
                    <a:pt x="16" y="408"/>
                    <a:pt x="16" y="421"/>
                    <a:pt x="16" y="421"/>
                  </a:cubicBezTo>
                  <a:cubicBezTo>
                    <a:pt x="16" y="421"/>
                    <a:pt x="17" y="421"/>
                    <a:pt x="19" y="422"/>
                  </a:cubicBezTo>
                  <a:cubicBezTo>
                    <a:pt x="177" y="422"/>
                    <a:pt x="177" y="422"/>
                    <a:pt x="177" y="422"/>
                  </a:cubicBezTo>
                  <a:cubicBezTo>
                    <a:pt x="172" y="387"/>
                    <a:pt x="161" y="291"/>
                    <a:pt x="163" y="251"/>
                  </a:cubicBezTo>
                  <a:cubicBezTo>
                    <a:pt x="165" y="221"/>
                    <a:pt x="179" y="200"/>
                    <a:pt x="186" y="180"/>
                  </a:cubicBezTo>
                  <a:cubicBezTo>
                    <a:pt x="192" y="165"/>
                    <a:pt x="194" y="150"/>
                    <a:pt x="186" y="133"/>
                  </a:cubicBezTo>
                  <a:cubicBezTo>
                    <a:pt x="169" y="95"/>
                    <a:pt x="163" y="85"/>
                    <a:pt x="147" y="40"/>
                  </a:cubicBezTo>
                  <a:cubicBezTo>
                    <a:pt x="147" y="40"/>
                    <a:pt x="147" y="40"/>
                    <a:pt x="147" y="40"/>
                  </a:cubicBezTo>
                  <a:cubicBezTo>
                    <a:pt x="146" y="36"/>
                    <a:pt x="139" y="32"/>
                    <a:pt x="133" y="29"/>
                  </a:cubicBezTo>
                  <a:cubicBezTo>
                    <a:pt x="129" y="27"/>
                    <a:pt x="125" y="26"/>
                    <a:pt x="122" y="26"/>
                  </a:cubicBezTo>
                  <a:cubicBezTo>
                    <a:pt x="109" y="27"/>
                    <a:pt x="92" y="25"/>
                    <a:pt x="67" y="1"/>
                  </a:cubicBezTo>
                  <a:cubicBezTo>
                    <a:pt x="66" y="1"/>
                    <a:pt x="66" y="0"/>
                    <a:pt x="65" y="0"/>
                  </a:cubicBezTo>
                  <a:cubicBezTo>
                    <a:pt x="63" y="0"/>
                    <a:pt x="61" y="1"/>
                    <a:pt x="60" y="2"/>
                  </a:cubicBezTo>
                  <a:cubicBezTo>
                    <a:pt x="51" y="12"/>
                    <a:pt x="37" y="22"/>
                    <a:pt x="26" y="41"/>
                  </a:cubicBezTo>
                  <a:cubicBezTo>
                    <a:pt x="11" y="67"/>
                    <a:pt x="0" y="109"/>
                    <a:pt x="10" y="187"/>
                  </a:cubicBezTo>
                  <a:cubicBezTo>
                    <a:pt x="13" y="218"/>
                    <a:pt x="15" y="258"/>
                    <a:pt x="16" y="295"/>
                  </a:cubicBezTo>
                  <a:cubicBezTo>
                    <a:pt x="16" y="298"/>
                    <a:pt x="16" y="301"/>
                    <a:pt x="16" y="30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90" name="Freeform 7">
              <a:extLst>
                <a:ext uri="{FF2B5EF4-FFF2-40B4-BE49-F238E27FC236}">
                  <a16:creationId xmlns:a16="http://schemas.microsoft.com/office/drawing/2014/main" id="{783C49A2-A852-4E8D-9C2D-34AF05F16464}"/>
                </a:ext>
              </a:extLst>
            </p:cNvPr>
            <p:cNvSpPr>
              <a:spLocks/>
            </p:cNvSpPr>
            <p:nvPr/>
          </p:nvSpPr>
          <p:spPr bwMode="auto">
            <a:xfrm>
              <a:off x="2742306" y="2826048"/>
              <a:ext cx="230634" cy="434656"/>
            </a:xfrm>
            <a:custGeom>
              <a:avLst/>
              <a:gdLst>
                <a:gd name="T0" fmla="*/ 1 w 77"/>
                <a:gd name="T1" fmla="*/ 77 h 144"/>
                <a:gd name="T2" fmla="*/ 63 w 77"/>
                <a:gd name="T3" fmla="*/ 143 h 144"/>
                <a:gd name="T4" fmla="*/ 70 w 77"/>
                <a:gd name="T5" fmla="*/ 64 h 144"/>
                <a:gd name="T6" fmla="*/ 47 w 77"/>
                <a:gd name="T7" fmla="*/ 3 h 144"/>
                <a:gd name="T8" fmla="*/ 1 w 77"/>
                <a:gd name="T9" fmla="*/ 77 h 144"/>
              </a:gdLst>
              <a:ahLst/>
              <a:cxnLst>
                <a:cxn ang="0">
                  <a:pos x="T0" y="T1"/>
                </a:cxn>
                <a:cxn ang="0">
                  <a:pos x="T2" y="T3"/>
                </a:cxn>
                <a:cxn ang="0">
                  <a:pos x="T4" y="T5"/>
                </a:cxn>
                <a:cxn ang="0">
                  <a:pos x="T6" y="T7"/>
                </a:cxn>
                <a:cxn ang="0">
                  <a:pos x="T8" y="T9"/>
                </a:cxn>
              </a:cxnLst>
              <a:rect l="0" t="0" r="r" b="b"/>
              <a:pathLst>
                <a:path w="77" h="144">
                  <a:moveTo>
                    <a:pt x="1" y="77"/>
                  </a:moveTo>
                  <a:cubicBezTo>
                    <a:pt x="2" y="94"/>
                    <a:pt x="51" y="144"/>
                    <a:pt x="63" y="143"/>
                  </a:cubicBezTo>
                  <a:cubicBezTo>
                    <a:pt x="77" y="143"/>
                    <a:pt x="68" y="97"/>
                    <a:pt x="70" y="64"/>
                  </a:cubicBezTo>
                  <a:cubicBezTo>
                    <a:pt x="73" y="31"/>
                    <a:pt x="66" y="4"/>
                    <a:pt x="47" y="3"/>
                  </a:cubicBezTo>
                  <a:cubicBezTo>
                    <a:pt x="4" y="0"/>
                    <a:pt x="0" y="44"/>
                    <a:pt x="1" y="77"/>
                  </a:cubicBezTo>
                  <a:close/>
                </a:path>
              </a:pathLst>
            </a:custGeom>
            <a:solidFill>
              <a:srgbClr val="F9A5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1" name="Freeform 8">
              <a:extLst>
                <a:ext uri="{FF2B5EF4-FFF2-40B4-BE49-F238E27FC236}">
                  <a16:creationId xmlns:a16="http://schemas.microsoft.com/office/drawing/2014/main" id="{0C4FDD80-C06A-4A59-9115-D397FFE360C2}"/>
                </a:ext>
              </a:extLst>
            </p:cNvPr>
            <p:cNvSpPr>
              <a:spLocks/>
            </p:cNvSpPr>
            <p:nvPr/>
          </p:nvSpPr>
          <p:spPr bwMode="auto">
            <a:xfrm>
              <a:off x="2705557" y="2353376"/>
              <a:ext cx="457466" cy="439725"/>
            </a:xfrm>
            <a:custGeom>
              <a:avLst/>
              <a:gdLst>
                <a:gd name="T0" fmla="*/ 62 w 152"/>
                <a:gd name="T1" fmla="*/ 63 h 146"/>
                <a:gd name="T2" fmla="*/ 128 w 152"/>
                <a:gd name="T3" fmla="*/ 136 h 146"/>
                <a:gd name="T4" fmla="*/ 58 w 152"/>
                <a:gd name="T5" fmla="*/ 38 h 146"/>
                <a:gd name="T6" fmla="*/ 62 w 152"/>
                <a:gd name="T7" fmla="*/ 63 h 146"/>
              </a:gdLst>
              <a:ahLst/>
              <a:cxnLst>
                <a:cxn ang="0">
                  <a:pos x="T0" y="T1"/>
                </a:cxn>
                <a:cxn ang="0">
                  <a:pos x="T2" y="T3"/>
                </a:cxn>
                <a:cxn ang="0">
                  <a:pos x="T4" y="T5"/>
                </a:cxn>
                <a:cxn ang="0">
                  <a:pos x="T6" y="T7"/>
                </a:cxn>
              </a:cxnLst>
              <a:rect l="0" t="0" r="r" b="b"/>
              <a:pathLst>
                <a:path w="152" h="146">
                  <a:moveTo>
                    <a:pt x="62" y="63"/>
                  </a:moveTo>
                  <a:cubicBezTo>
                    <a:pt x="62" y="63"/>
                    <a:pt x="117" y="146"/>
                    <a:pt x="128" y="136"/>
                  </a:cubicBezTo>
                  <a:cubicBezTo>
                    <a:pt x="152" y="116"/>
                    <a:pt x="149" y="0"/>
                    <a:pt x="58" y="38"/>
                  </a:cubicBezTo>
                  <a:cubicBezTo>
                    <a:pt x="0" y="62"/>
                    <a:pt x="62" y="63"/>
                    <a:pt x="62" y="63"/>
                  </a:cubicBezTo>
                  <a:close/>
                </a:path>
              </a:pathLst>
            </a:custGeom>
            <a:solidFill>
              <a:srgbClr val="F77B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2" name="Freeform 9">
              <a:extLst>
                <a:ext uri="{FF2B5EF4-FFF2-40B4-BE49-F238E27FC236}">
                  <a16:creationId xmlns:a16="http://schemas.microsoft.com/office/drawing/2014/main" id="{DACDD4D1-DA46-457B-BE1F-E9F868DBC6E2}"/>
                </a:ext>
              </a:extLst>
            </p:cNvPr>
            <p:cNvSpPr>
              <a:spLocks/>
            </p:cNvSpPr>
            <p:nvPr/>
          </p:nvSpPr>
          <p:spPr bwMode="auto">
            <a:xfrm>
              <a:off x="2760047" y="2539656"/>
              <a:ext cx="333279" cy="465070"/>
            </a:xfrm>
            <a:custGeom>
              <a:avLst/>
              <a:gdLst>
                <a:gd name="T0" fmla="*/ 1 w 111"/>
                <a:gd name="T1" fmla="*/ 83 h 154"/>
                <a:gd name="T2" fmla="*/ 72 w 111"/>
                <a:gd name="T3" fmla="*/ 154 h 154"/>
                <a:gd name="T4" fmla="*/ 110 w 111"/>
                <a:gd name="T5" fmla="*/ 81 h 154"/>
                <a:gd name="T6" fmla="*/ 68 w 111"/>
                <a:gd name="T7" fmla="*/ 0 h 154"/>
                <a:gd name="T8" fmla="*/ 1 w 111"/>
                <a:gd name="T9" fmla="*/ 83 h 154"/>
              </a:gdLst>
              <a:ahLst/>
              <a:cxnLst>
                <a:cxn ang="0">
                  <a:pos x="T0" y="T1"/>
                </a:cxn>
                <a:cxn ang="0">
                  <a:pos x="T2" y="T3"/>
                </a:cxn>
                <a:cxn ang="0">
                  <a:pos x="T4" y="T5"/>
                </a:cxn>
                <a:cxn ang="0">
                  <a:pos x="T6" y="T7"/>
                </a:cxn>
                <a:cxn ang="0">
                  <a:pos x="T8" y="T9"/>
                </a:cxn>
              </a:cxnLst>
              <a:rect l="0" t="0" r="r" b="b"/>
              <a:pathLst>
                <a:path w="111" h="154">
                  <a:moveTo>
                    <a:pt x="1" y="83"/>
                  </a:moveTo>
                  <a:cubicBezTo>
                    <a:pt x="1" y="128"/>
                    <a:pt x="44" y="154"/>
                    <a:pt x="72" y="154"/>
                  </a:cubicBezTo>
                  <a:cubicBezTo>
                    <a:pt x="100" y="154"/>
                    <a:pt x="111" y="126"/>
                    <a:pt x="110" y="81"/>
                  </a:cubicBezTo>
                  <a:cubicBezTo>
                    <a:pt x="109" y="36"/>
                    <a:pt x="96" y="0"/>
                    <a:pt x="68" y="0"/>
                  </a:cubicBezTo>
                  <a:cubicBezTo>
                    <a:pt x="6" y="1"/>
                    <a:pt x="0" y="38"/>
                    <a:pt x="1" y="8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3" name="Freeform 10">
              <a:extLst>
                <a:ext uri="{FF2B5EF4-FFF2-40B4-BE49-F238E27FC236}">
                  <a16:creationId xmlns:a16="http://schemas.microsoft.com/office/drawing/2014/main" id="{C13389D1-1EE2-4A7A-B504-7772B25B110B}"/>
                </a:ext>
              </a:extLst>
            </p:cNvPr>
            <p:cNvSpPr>
              <a:spLocks/>
            </p:cNvSpPr>
            <p:nvPr/>
          </p:nvSpPr>
          <p:spPr bwMode="auto">
            <a:xfrm>
              <a:off x="2422967" y="2443348"/>
              <a:ext cx="553775" cy="714711"/>
            </a:xfrm>
            <a:custGeom>
              <a:avLst/>
              <a:gdLst>
                <a:gd name="T0" fmla="*/ 180 w 184"/>
                <a:gd name="T1" fmla="*/ 25 h 237"/>
                <a:gd name="T2" fmla="*/ 161 w 184"/>
                <a:gd name="T3" fmla="*/ 78 h 237"/>
                <a:gd name="T4" fmla="*/ 133 w 184"/>
                <a:gd name="T5" fmla="*/ 177 h 237"/>
                <a:gd name="T6" fmla="*/ 36 w 184"/>
                <a:gd name="T7" fmla="*/ 90 h 237"/>
                <a:gd name="T8" fmla="*/ 124 w 184"/>
                <a:gd name="T9" fmla="*/ 1 h 237"/>
                <a:gd name="T10" fmla="*/ 180 w 184"/>
                <a:gd name="T11" fmla="*/ 25 h 237"/>
              </a:gdLst>
              <a:ahLst/>
              <a:cxnLst>
                <a:cxn ang="0">
                  <a:pos x="T0" y="T1"/>
                </a:cxn>
                <a:cxn ang="0">
                  <a:pos x="T2" y="T3"/>
                </a:cxn>
                <a:cxn ang="0">
                  <a:pos x="T4" y="T5"/>
                </a:cxn>
                <a:cxn ang="0">
                  <a:pos x="T6" y="T7"/>
                </a:cxn>
                <a:cxn ang="0">
                  <a:pos x="T8" y="T9"/>
                </a:cxn>
                <a:cxn ang="0">
                  <a:pos x="T10" y="T11"/>
                </a:cxn>
              </a:cxnLst>
              <a:rect l="0" t="0" r="r" b="b"/>
              <a:pathLst>
                <a:path w="184" h="237">
                  <a:moveTo>
                    <a:pt x="180" y="25"/>
                  </a:moveTo>
                  <a:cubicBezTo>
                    <a:pt x="184" y="43"/>
                    <a:pt x="172" y="63"/>
                    <a:pt x="161" y="78"/>
                  </a:cubicBezTo>
                  <a:cubicBezTo>
                    <a:pt x="146" y="98"/>
                    <a:pt x="117" y="138"/>
                    <a:pt x="133" y="177"/>
                  </a:cubicBezTo>
                  <a:cubicBezTo>
                    <a:pt x="158" y="237"/>
                    <a:pt x="0" y="152"/>
                    <a:pt x="36" y="90"/>
                  </a:cubicBezTo>
                  <a:cubicBezTo>
                    <a:pt x="62" y="45"/>
                    <a:pt x="59" y="1"/>
                    <a:pt x="124" y="1"/>
                  </a:cubicBezTo>
                  <a:cubicBezTo>
                    <a:pt x="158" y="0"/>
                    <a:pt x="177" y="7"/>
                    <a:pt x="180" y="25"/>
                  </a:cubicBezTo>
                  <a:close/>
                </a:path>
              </a:pathLst>
            </a:custGeom>
            <a:solidFill>
              <a:srgbClr val="F77B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4" name="Freeform 11">
              <a:extLst>
                <a:ext uri="{FF2B5EF4-FFF2-40B4-BE49-F238E27FC236}">
                  <a16:creationId xmlns:a16="http://schemas.microsoft.com/office/drawing/2014/main" id="{9F86F1FD-5530-4010-A71A-3E7BCE0B40E9}"/>
                </a:ext>
              </a:extLst>
            </p:cNvPr>
            <p:cNvSpPr>
              <a:spLocks/>
            </p:cNvSpPr>
            <p:nvPr/>
          </p:nvSpPr>
          <p:spPr bwMode="auto">
            <a:xfrm>
              <a:off x="2453380" y="3184671"/>
              <a:ext cx="363692" cy="1159505"/>
            </a:xfrm>
            <a:custGeom>
              <a:avLst/>
              <a:gdLst>
                <a:gd name="T0" fmla="*/ 4 w 121"/>
                <a:gd name="T1" fmla="*/ 278 h 385"/>
                <a:gd name="T2" fmla="*/ 36 w 121"/>
                <a:gd name="T3" fmla="*/ 330 h 385"/>
                <a:gd name="T4" fmla="*/ 51 w 121"/>
                <a:gd name="T5" fmla="*/ 350 h 385"/>
                <a:gd name="T6" fmla="*/ 71 w 121"/>
                <a:gd name="T7" fmla="*/ 380 h 385"/>
                <a:gd name="T8" fmla="*/ 75 w 121"/>
                <a:gd name="T9" fmla="*/ 385 h 385"/>
                <a:gd name="T10" fmla="*/ 121 w 121"/>
                <a:gd name="T11" fmla="*/ 385 h 385"/>
                <a:gd name="T12" fmla="*/ 107 w 121"/>
                <a:gd name="T13" fmla="*/ 358 h 385"/>
                <a:gd name="T14" fmla="*/ 78 w 121"/>
                <a:gd name="T15" fmla="*/ 304 h 385"/>
                <a:gd name="T16" fmla="*/ 52 w 121"/>
                <a:gd name="T17" fmla="*/ 261 h 385"/>
                <a:gd name="T18" fmla="*/ 112 w 121"/>
                <a:gd name="T19" fmla="*/ 50 h 385"/>
                <a:gd name="T20" fmla="*/ 86 w 121"/>
                <a:gd name="T21" fmla="*/ 3 h 385"/>
                <a:gd name="T22" fmla="*/ 60 w 121"/>
                <a:gd name="T23" fmla="*/ 4 h 385"/>
                <a:gd name="T24" fmla="*/ 39 w 121"/>
                <a:gd name="T25" fmla="*/ 29 h 385"/>
                <a:gd name="T26" fmla="*/ 38 w 121"/>
                <a:gd name="T27" fmla="*/ 33 h 385"/>
                <a:gd name="T28" fmla="*/ 1 w 121"/>
                <a:gd name="T29" fmla="*/ 260 h 385"/>
                <a:gd name="T30" fmla="*/ 1 w 121"/>
                <a:gd name="T31" fmla="*/ 260 h 385"/>
                <a:gd name="T32" fmla="*/ 4 w 121"/>
                <a:gd name="T33" fmla="*/ 27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 h="385">
                  <a:moveTo>
                    <a:pt x="4" y="278"/>
                  </a:moveTo>
                  <a:cubicBezTo>
                    <a:pt x="14" y="296"/>
                    <a:pt x="25" y="313"/>
                    <a:pt x="36" y="330"/>
                  </a:cubicBezTo>
                  <a:cubicBezTo>
                    <a:pt x="41" y="337"/>
                    <a:pt x="46" y="344"/>
                    <a:pt x="51" y="350"/>
                  </a:cubicBezTo>
                  <a:cubicBezTo>
                    <a:pt x="57" y="360"/>
                    <a:pt x="64" y="370"/>
                    <a:pt x="71" y="380"/>
                  </a:cubicBezTo>
                  <a:cubicBezTo>
                    <a:pt x="72" y="382"/>
                    <a:pt x="73" y="383"/>
                    <a:pt x="75" y="385"/>
                  </a:cubicBezTo>
                  <a:cubicBezTo>
                    <a:pt x="121" y="385"/>
                    <a:pt x="121" y="385"/>
                    <a:pt x="121" y="385"/>
                  </a:cubicBezTo>
                  <a:cubicBezTo>
                    <a:pt x="117" y="376"/>
                    <a:pt x="112" y="367"/>
                    <a:pt x="107" y="358"/>
                  </a:cubicBezTo>
                  <a:cubicBezTo>
                    <a:pt x="97" y="340"/>
                    <a:pt x="88" y="322"/>
                    <a:pt x="78" y="304"/>
                  </a:cubicBezTo>
                  <a:cubicBezTo>
                    <a:pt x="69" y="290"/>
                    <a:pt x="61" y="275"/>
                    <a:pt x="52" y="261"/>
                  </a:cubicBezTo>
                  <a:cubicBezTo>
                    <a:pt x="112" y="50"/>
                    <a:pt x="112" y="50"/>
                    <a:pt x="112" y="50"/>
                  </a:cubicBezTo>
                  <a:cubicBezTo>
                    <a:pt x="118" y="29"/>
                    <a:pt x="106" y="8"/>
                    <a:pt x="86" y="3"/>
                  </a:cubicBezTo>
                  <a:cubicBezTo>
                    <a:pt x="77" y="0"/>
                    <a:pt x="68" y="1"/>
                    <a:pt x="60" y="4"/>
                  </a:cubicBezTo>
                  <a:cubicBezTo>
                    <a:pt x="50" y="9"/>
                    <a:pt x="42" y="17"/>
                    <a:pt x="39" y="29"/>
                  </a:cubicBezTo>
                  <a:cubicBezTo>
                    <a:pt x="39" y="30"/>
                    <a:pt x="38" y="32"/>
                    <a:pt x="38" y="33"/>
                  </a:cubicBezTo>
                  <a:cubicBezTo>
                    <a:pt x="1" y="260"/>
                    <a:pt x="1" y="260"/>
                    <a:pt x="1" y="260"/>
                  </a:cubicBezTo>
                  <a:cubicBezTo>
                    <a:pt x="1" y="260"/>
                    <a:pt x="1" y="260"/>
                    <a:pt x="1" y="260"/>
                  </a:cubicBezTo>
                  <a:cubicBezTo>
                    <a:pt x="0" y="267"/>
                    <a:pt x="1" y="273"/>
                    <a:pt x="4" y="27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5" name="Freeform 12">
              <a:extLst>
                <a:ext uri="{FF2B5EF4-FFF2-40B4-BE49-F238E27FC236}">
                  <a16:creationId xmlns:a16="http://schemas.microsoft.com/office/drawing/2014/main" id="{8589E47B-4E8D-43BD-8A68-11789A6E6076}"/>
                </a:ext>
              </a:extLst>
            </p:cNvPr>
            <p:cNvSpPr>
              <a:spLocks/>
            </p:cNvSpPr>
            <p:nvPr/>
          </p:nvSpPr>
          <p:spPr bwMode="auto">
            <a:xfrm>
              <a:off x="3491233" y="2829850"/>
              <a:ext cx="234436" cy="297797"/>
            </a:xfrm>
            <a:custGeom>
              <a:avLst/>
              <a:gdLst>
                <a:gd name="T0" fmla="*/ 43 w 78"/>
                <a:gd name="T1" fmla="*/ 16 h 99"/>
                <a:gd name="T2" fmla="*/ 0 w 78"/>
                <a:gd name="T3" fmla="*/ 79 h 99"/>
                <a:gd name="T4" fmla="*/ 26 w 78"/>
                <a:gd name="T5" fmla="*/ 93 h 99"/>
                <a:gd name="T6" fmla="*/ 74 w 78"/>
                <a:gd name="T7" fmla="*/ 25 h 99"/>
                <a:gd name="T8" fmla="*/ 43 w 78"/>
                <a:gd name="T9" fmla="*/ 16 h 99"/>
              </a:gdLst>
              <a:ahLst/>
              <a:cxnLst>
                <a:cxn ang="0">
                  <a:pos x="T0" y="T1"/>
                </a:cxn>
                <a:cxn ang="0">
                  <a:pos x="T2" y="T3"/>
                </a:cxn>
                <a:cxn ang="0">
                  <a:pos x="T4" y="T5"/>
                </a:cxn>
                <a:cxn ang="0">
                  <a:pos x="T6" y="T7"/>
                </a:cxn>
                <a:cxn ang="0">
                  <a:pos x="T8" y="T9"/>
                </a:cxn>
              </a:cxnLst>
              <a:rect l="0" t="0" r="r" b="b"/>
              <a:pathLst>
                <a:path w="78" h="99">
                  <a:moveTo>
                    <a:pt x="43" y="16"/>
                  </a:moveTo>
                  <a:cubicBezTo>
                    <a:pt x="43" y="16"/>
                    <a:pt x="0" y="50"/>
                    <a:pt x="0" y="79"/>
                  </a:cubicBezTo>
                  <a:cubicBezTo>
                    <a:pt x="0" y="95"/>
                    <a:pt x="12" y="99"/>
                    <a:pt x="26" y="93"/>
                  </a:cubicBezTo>
                  <a:cubicBezTo>
                    <a:pt x="37" y="87"/>
                    <a:pt x="72" y="36"/>
                    <a:pt x="74" y="25"/>
                  </a:cubicBezTo>
                  <a:cubicBezTo>
                    <a:pt x="78" y="0"/>
                    <a:pt x="56" y="7"/>
                    <a:pt x="43" y="16"/>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6" name="Freeform 13">
              <a:extLst>
                <a:ext uri="{FF2B5EF4-FFF2-40B4-BE49-F238E27FC236}">
                  <a16:creationId xmlns:a16="http://schemas.microsoft.com/office/drawing/2014/main" id="{07F896DD-E230-4797-B57D-40A9963CDF5F}"/>
                </a:ext>
              </a:extLst>
            </p:cNvPr>
            <p:cNvSpPr>
              <a:spLocks/>
            </p:cNvSpPr>
            <p:nvPr/>
          </p:nvSpPr>
          <p:spPr bwMode="auto">
            <a:xfrm>
              <a:off x="3487431" y="2883073"/>
              <a:ext cx="78568" cy="198954"/>
            </a:xfrm>
            <a:custGeom>
              <a:avLst/>
              <a:gdLst>
                <a:gd name="T0" fmla="*/ 14 w 26"/>
                <a:gd name="T1" fmla="*/ 59 h 66"/>
                <a:gd name="T2" fmla="*/ 15 w 26"/>
                <a:gd name="T3" fmla="*/ 45 h 66"/>
                <a:gd name="T4" fmla="*/ 17 w 26"/>
                <a:gd name="T5" fmla="*/ 32 h 66"/>
                <a:gd name="T6" fmla="*/ 17 w 26"/>
                <a:gd name="T7" fmla="*/ 31 h 66"/>
                <a:gd name="T8" fmla="*/ 18 w 26"/>
                <a:gd name="T9" fmla="*/ 29 h 66"/>
                <a:gd name="T10" fmla="*/ 19 w 26"/>
                <a:gd name="T11" fmla="*/ 26 h 66"/>
                <a:gd name="T12" fmla="*/ 21 w 26"/>
                <a:gd name="T13" fmla="*/ 19 h 66"/>
                <a:gd name="T14" fmla="*/ 25 w 26"/>
                <a:gd name="T15" fmla="*/ 6 h 66"/>
                <a:gd name="T16" fmla="*/ 25 w 26"/>
                <a:gd name="T17" fmla="*/ 6 h 66"/>
                <a:gd name="T18" fmla="*/ 22 w 26"/>
                <a:gd name="T19" fmla="*/ 0 h 66"/>
                <a:gd name="T20" fmla="*/ 17 w 26"/>
                <a:gd name="T21" fmla="*/ 3 h 66"/>
                <a:gd name="T22" fmla="*/ 11 w 26"/>
                <a:gd name="T23" fmla="*/ 16 h 66"/>
                <a:gd name="T24" fmla="*/ 9 w 26"/>
                <a:gd name="T25" fmla="*/ 22 h 66"/>
                <a:gd name="T26" fmla="*/ 7 w 26"/>
                <a:gd name="T27" fmla="*/ 26 h 66"/>
                <a:gd name="T28" fmla="*/ 7 w 26"/>
                <a:gd name="T29" fmla="*/ 28 h 66"/>
                <a:gd name="T30" fmla="*/ 6 w 26"/>
                <a:gd name="T31" fmla="*/ 29 h 66"/>
                <a:gd name="T32" fmla="*/ 3 w 26"/>
                <a:gd name="T33" fmla="*/ 43 h 66"/>
                <a:gd name="T34" fmla="*/ 0 w 26"/>
                <a:gd name="T35" fmla="*/ 57 h 66"/>
                <a:gd name="T36" fmla="*/ 6 w 26"/>
                <a:gd name="T37" fmla="*/ 65 h 66"/>
                <a:gd name="T38" fmla="*/ 14 w 26"/>
                <a:gd name="T39" fmla="*/ 60 h 66"/>
                <a:gd name="T40" fmla="*/ 14 w 26"/>
                <a:gd name="T41"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66">
                  <a:moveTo>
                    <a:pt x="14" y="59"/>
                  </a:moveTo>
                  <a:cubicBezTo>
                    <a:pt x="14" y="55"/>
                    <a:pt x="15" y="50"/>
                    <a:pt x="15" y="45"/>
                  </a:cubicBezTo>
                  <a:cubicBezTo>
                    <a:pt x="16" y="41"/>
                    <a:pt x="16" y="36"/>
                    <a:pt x="17" y="32"/>
                  </a:cubicBezTo>
                  <a:cubicBezTo>
                    <a:pt x="17" y="31"/>
                    <a:pt x="17" y="31"/>
                    <a:pt x="17" y="31"/>
                  </a:cubicBezTo>
                  <a:cubicBezTo>
                    <a:pt x="17" y="30"/>
                    <a:pt x="17" y="30"/>
                    <a:pt x="18" y="29"/>
                  </a:cubicBezTo>
                  <a:cubicBezTo>
                    <a:pt x="19" y="26"/>
                    <a:pt x="19" y="26"/>
                    <a:pt x="19" y="26"/>
                  </a:cubicBezTo>
                  <a:cubicBezTo>
                    <a:pt x="21" y="19"/>
                    <a:pt x="21" y="19"/>
                    <a:pt x="21" y="19"/>
                  </a:cubicBezTo>
                  <a:cubicBezTo>
                    <a:pt x="25" y="6"/>
                    <a:pt x="25" y="6"/>
                    <a:pt x="25" y="6"/>
                  </a:cubicBezTo>
                  <a:cubicBezTo>
                    <a:pt x="25" y="6"/>
                    <a:pt x="25" y="6"/>
                    <a:pt x="25" y="6"/>
                  </a:cubicBezTo>
                  <a:cubicBezTo>
                    <a:pt x="26" y="4"/>
                    <a:pt x="24" y="1"/>
                    <a:pt x="22" y="0"/>
                  </a:cubicBezTo>
                  <a:cubicBezTo>
                    <a:pt x="20" y="0"/>
                    <a:pt x="18" y="1"/>
                    <a:pt x="17" y="3"/>
                  </a:cubicBezTo>
                  <a:cubicBezTo>
                    <a:pt x="11" y="16"/>
                    <a:pt x="11" y="16"/>
                    <a:pt x="11" y="16"/>
                  </a:cubicBezTo>
                  <a:cubicBezTo>
                    <a:pt x="9" y="22"/>
                    <a:pt x="9" y="22"/>
                    <a:pt x="9" y="22"/>
                  </a:cubicBezTo>
                  <a:cubicBezTo>
                    <a:pt x="7" y="26"/>
                    <a:pt x="7" y="26"/>
                    <a:pt x="7" y="26"/>
                  </a:cubicBezTo>
                  <a:cubicBezTo>
                    <a:pt x="7" y="26"/>
                    <a:pt x="7" y="27"/>
                    <a:pt x="7" y="28"/>
                  </a:cubicBezTo>
                  <a:cubicBezTo>
                    <a:pt x="6" y="29"/>
                    <a:pt x="6" y="29"/>
                    <a:pt x="6" y="29"/>
                  </a:cubicBezTo>
                  <a:cubicBezTo>
                    <a:pt x="5" y="34"/>
                    <a:pt x="4" y="39"/>
                    <a:pt x="3" y="43"/>
                  </a:cubicBezTo>
                  <a:cubicBezTo>
                    <a:pt x="2" y="48"/>
                    <a:pt x="1" y="53"/>
                    <a:pt x="0" y="57"/>
                  </a:cubicBezTo>
                  <a:cubicBezTo>
                    <a:pt x="0" y="61"/>
                    <a:pt x="2" y="64"/>
                    <a:pt x="6" y="65"/>
                  </a:cubicBezTo>
                  <a:cubicBezTo>
                    <a:pt x="9" y="66"/>
                    <a:pt x="13" y="63"/>
                    <a:pt x="14" y="60"/>
                  </a:cubicBezTo>
                  <a:cubicBezTo>
                    <a:pt x="14" y="59"/>
                    <a:pt x="14" y="59"/>
                    <a:pt x="14" y="59"/>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7" name="Freeform 14">
              <a:extLst>
                <a:ext uri="{FF2B5EF4-FFF2-40B4-BE49-F238E27FC236}">
                  <a16:creationId xmlns:a16="http://schemas.microsoft.com/office/drawing/2014/main" id="{4E63C977-638F-47E1-BD72-C614B82DC606}"/>
                </a:ext>
              </a:extLst>
            </p:cNvPr>
            <p:cNvSpPr>
              <a:spLocks/>
            </p:cNvSpPr>
            <p:nvPr/>
          </p:nvSpPr>
          <p:spPr bwMode="auto">
            <a:xfrm>
              <a:off x="8530960" y="3094698"/>
              <a:ext cx="460001" cy="1249477"/>
            </a:xfrm>
            <a:custGeom>
              <a:avLst/>
              <a:gdLst>
                <a:gd name="T0" fmla="*/ 0 w 153"/>
                <a:gd name="T1" fmla="*/ 415 h 415"/>
                <a:gd name="T2" fmla="*/ 57 w 153"/>
                <a:gd name="T3" fmla="*/ 415 h 415"/>
                <a:gd name="T4" fmla="*/ 57 w 153"/>
                <a:gd name="T5" fmla="*/ 413 h 415"/>
                <a:gd name="T6" fmla="*/ 75 w 153"/>
                <a:gd name="T7" fmla="*/ 355 h 415"/>
                <a:gd name="T8" fmla="*/ 82 w 153"/>
                <a:gd name="T9" fmla="*/ 326 h 415"/>
                <a:gd name="T10" fmla="*/ 83 w 153"/>
                <a:gd name="T11" fmla="*/ 324 h 415"/>
                <a:gd name="T12" fmla="*/ 89 w 153"/>
                <a:gd name="T13" fmla="*/ 297 h 415"/>
                <a:gd name="T14" fmla="*/ 117 w 153"/>
                <a:gd name="T15" fmla="*/ 184 h 415"/>
                <a:gd name="T16" fmla="*/ 117 w 153"/>
                <a:gd name="T17" fmla="*/ 181 h 415"/>
                <a:gd name="T18" fmla="*/ 146 w 153"/>
                <a:gd name="T19" fmla="*/ 64 h 415"/>
                <a:gd name="T20" fmla="*/ 146 w 153"/>
                <a:gd name="T21" fmla="*/ 64 h 415"/>
                <a:gd name="T22" fmla="*/ 111 w 153"/>
                <a:gd name="T23" fmla="*/ 5 h 415"/>
                <a:gd name="T24" fmla="*/ 107 w 153"/>
                <a:gd name="T25" fmla="*/ 4 h 415"/>
                <a:gd name="T26" fmla="*/ 52 w 153"/>
                <a:gd name="T27" fmla="*/ 40 h 415"/>
                <a:gd name="T28" fmla="*/ 51 w 153"/>
                <a:gd name="T29" fmla="*/ 47 h 415"/>
                <a:gd name="T30" fmla="*/ 38 w 153"/>
                <a:gd name="T31" fmla="*/ 161 h 415"/>
                <a:gd name="T32" fmla="*/ 38 w 153"/>
                <a:gd name="T33" fmla="*/ 165 h 415"/>
                <a:gd name="T34" fmla="*/ 24 w 153"/>
                <a:gd name="T35" fmla="*/ 284 h 415"/>
                <a:gd name="T36" fmla="*/ 20 w 153"/>
                <a:gd name="T37" fmla="*/ 313 h 415"/>
                <a:gd name="T38" fmla="*/ 14 w 153"/>
                <a:gd name="T39" fmla="*/ 342 h 415"/>
                <a:gd name="T40" fmla="*/ 2 w 153"/>
                <a:gd name="T41" fmla="*/ 400 h 415"/>
                <a:gd name="T42" fmla="*/ 0 w 153"/>
                <a:gd name="T43"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3" h="415">
                  <a:moveTo>
                    <a:pt x="0" y="415"/>
                  </a:moveTo>
                  <a:cubicBezTo>
                    <a:pt x="57" y="415"/>
                    <a:pt x="57" y="415"/>
                    <a:pt x="57" y="415"/>
                  </a:cubicBezTo>
                  <a:cubicBezTo>
                    <a:pt x="57" y="414"/>
                    <a:pt x="57" y="414"/>
                    <a:pt x="57" y="413"/>
                  </a:cubicBezTo>
                  <a:cubicBezTo>
                    <a:pt x="64" y="394"/>
                    <a:pt x="71" y="375"/>
                    <a:pt x="75" y="355"/>
                  </a:cubicBezTo>
                  <a:cubicBezTo>
                    <a:pt x="77" y="346"/>
                    <a:pt x="79" y="336"/>
                    <a:pt x="82" y="326"/>
                  </a:cubicBezTo>
                  <a:cubicBezTo>
                    <a:pt x="83" y="324"/>
                    <a:pt x="83" y="324"/>
                    <a:pt x="83" y="324"/>
                  </a:cubicBezTo>
                  <a:cubicBezTo>
                    <a:pt x="89" y="297"/>
                    <a:pt x="89" y="297"/>
                    <a:pt x="89" y="297"/>
                  </a:cubicBezTo>
                  <a:cubicBezTo>
                    <a:pt x="99" y="259"/>
                    <a:pt x="107" y="221"/>
                    <a:pt x="117" y="184"/>
                  </a:cubicBezTo>
                  <a:cubicBezTo>
                    <a:pt x="117" y="183"/>
                    <a:pt x="117" y="182"/>
                    <a:pt x="117" y="181"/>
                  </a:cubicBezTo>
                  <a:cubicBezTo>
                    <a:pt x="127" y="142"/>
                    <a:pt x="136" y="103"/>
                    <a:pt x="146" y="64"/>
                  </a:cubicBezTo>
                  <a:cubicBezTo>
                    <a:pt x="146" y="64"/>
                    <a:pt x="146" y="64"/>
                    <a:pt x="146" y="64"/>
                  </a:cubicBezTo>
                  <a:cubicBezTo>
                    <a:pt x="153" y="38"/>
                    <a:pt x="138" y="12"/>
                    <a:pt x="111" y="5"/>
                  </a:cubicBezTo>
                  <a:cubicBezTo>
                    <a:pt x="110" y="4"/>
                    <a:pt x="108" y="4"/>
                    <a:pt x="107" y="4"/>
                  </a:cubicBezTo>
                  <a:cubicBezTo>
                    <a:pt x="82" y="0"/>
                    <a:pt x="58" y="15"/>
                    <a:pt x="52" y="40"/>
                  </a:cubicBezTo>
                  <a:cubicBezTo>
                    <a:pt x="51" y="42"/>
                    <a:pt x="51" y="45"/>
                    <a:pt x="51" y="47"/>
                  </a:cubicBezTo>
                  <a:cubicBezTo>
                    <a:pt x="47" y="85"/>
                    <a:pt x="43" y="123"/>
                    <a:pt x="38" y="161"/>
                  </a:cubicBezTo>
                  <a:cubicBezTo>
                    <a:pt x="38" y="163"/>
                    <a:pt x="38" y="164"/>
                    <a:pt x="38" y="165"/>
                  </a:cubicBezTo>
                  <a:cubicBezTo>
                    <a:pt x="34" y="205"/>
                    <a:pt x="29" y="244"/>
                    <a:pt x="24" y="284"/>
                  </a:cubicBezTo>
                  <a:cubicBezTo>
                    <a:pt x="20" y="313"/>
                    <a:pt x="20" y="313"/>
                    <a:pt x="20" y="313"/>
                  </a:cubicBezTo>
                  <a:cubicBezTo>
                    <a:pt x="19" y="323"/>
                    <a:pt x="16" y="332"/>
                    <a:pt x="14" y="342"/>
                  </a:cubicBezTo>
                  <a:cubicBezTo>
                    <a:pt x="8" y="361"/>
                    <a:pt x="6" y="381"/>
                    <a:pt x="2" y="400"/>
                  </a:cubicBezTo>
                  <a:cubicBezTo>
                    <a:pt x="1" y="405"/>
                    <a:pt x="1" y="410"/>
                    <a:pt x="0" y="415"/>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8" name="Shape1_20210419_151917">
              <a:extLst>
                <a:ext uri="{FF2B5EF4-FFF2-40B4-BE49-F238E27FC236}">
                  <a16:creationId xmlns:a16="http://schemas.microsoft.com/office/drawing/2014/main" id="{BAC0ECC9-7644-43A9-ACC4-7422B29E0866}"/>
                </a:ext>
              </a:extLst>
            </p:cNvPr>
            <p:cNvSpPr>
              <a:spLocks/>
            </p:cNvSpPr>
            <p:nvPr/>
          </p:nvSpPr>
          <p:spPr bwMode="auto">
            <a:xfrm>
              <a:off x="8741318" y="2970511"/>
              <a:ext cx="771736" cy="1373665"/>
            </a:xfrm>
            <a:custGeom>
              <a:avLst/>
              <a:gdLst>
                <a:gd name="T0" fmla="*/ 2 w 257"/>
                <a:gd name="T1" fmla="*/ 214 h 456"/>
                <a:gd name="T2" fmla="*/ 11 w 257"/>
                <a:gd name="T3" fmla="*/ 313 h 456"/>
                <a:gd name="T4" fmla="*/ 13 w 257"/>
                <a:gd name="T5" fmla="*/ 365 h 456"/>
                <a:gd name="T6" fmla="*/ 13 w 257"/>
                <a:gd name="T7" fmla="*/ 456 h 456"/>
                <a:gd name="T8" fmla="*/ 172 w 257"/>
                <a:gd name="T9" fmla="*/ 456 h 456"/>
                <a:gd name="T10" fmla="*/ 212 w 257"/>
                <a:gd name="T11" fmla="*/ 442 h 456"/>
                <a:gd name="T12" fmla="*/ 212 w 257"/>
                <a:gd name="T13" fmla="*/ 340 h 456"/>
                <a:gd name="T14" fmla="*/ 213 w 257"/>
                <a:gd name="T15" fmla="*/ 303 h 456"/>
                <a:gd name="T16" fmla="*/ 216 w 257"/>
                <a:gd name="T17" fmla="*/ 256 h 456"/>
                <a:gd name="T18" fmla="*/ 225 w 257"/>
                <a:gd name="T19" fmla="*/ 199 h 456"/>
                <a:gd name="T20" fmla="*/ 225 w 257"/>
                <a:gd name="T21" fmla="*/ 199 h 456"/>
                <a:gd name="T22" fmla="*/ 244 w 257"/>
                <a:gd name="T23" fmla="*/ 129 h 456"/>
                <a:gd name="T24" fmla="*/ 243 w 257"/>
                <a:gd name="T25" fmla="*/ 45 h 456"/>
                <a:gd name="T26" fmla="*/ 240 w 257"/>
                <a:gd name="T27" fmla="*/ 40 h 456"/>
                <a:gd name="T28" fmla="*/ 155 w 257"/>
                <a:gd name="T29" fmla="*/ 4 h 456"/>
                <a:gd name="T30" fmla="*/ 144 w 257"/>
                <a:gd name="T31" fmla="*/ 3 h 456"/>
                <a:gd name="T32" fmla="*/ 66 w 257"/>
                <a:gd name="T33" fmla="*/ 13 h 456"/>
                <a:gd name="T34" fmla="*/ 49 w 257"/>
                <a:gd name="T35" fmla="*/ 14 h 456"/>
                <a:gd name="T36" fmla="*/ 47 w 257"/>
                <a:gd name="T37" fmla="*/ 15 h 456"/>
                <a:gd name="T38" fmla="*/ 47 w 257"/>
                <a:gd name="T39" fmla="*/ 15 h 456"/>
                <a:gd name="T40" fmla="*/ 37 w 257"/>
                <a:gd name="T41" fmla="*/ 45 h 456"/>
                <a:gd name="T42" fmla="*/ 11 w 257"/>
                <a:gd name="T43" fmla="*/ 131 h 456"/>
                <a:gd name="T44" fmla="*/ 2 w 257"/>
                <a:gd name="T45" fmla="*/ 21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456">
                  <a:moveTo>
                    <a:pt x="2" y="214"/>
                  </a:moveTo>
                  <a:cubicBezTo>
                    <a:pt x="4" y="248"/>
                    <a:pt x="10" y="284"/>
                    <a:pt x="11" y="313"/>
                  </a:cubicBezTo>
                  <a:cubicBezTo>
                    <a:pt x="12" y="329"/>
                    <a:pt x="13" y="347"/>
                    <a:pt x="13" y="365"/>
                  </a:cubicBezTo>
                  <a:cubicBezTo>
                    <a:pt x="14" y="405"/>
                    <a:pt x="13" y="445"/>
                    <a:pt x="13" y="456"/>
                  </a:cubicBezTo>
                  <a:cubicBezTo>
                    <a:pt x="172" y="456"/>
                    <a:pt x="172" y="456"/>
                    <a:pt x="172" y="456"/>
                  </a:cubicBezTo>
                  <a:cubicBezTo>
                    <a:pt x="196" y="449"/>
                    <a:pt x="212" y="442"/>
                    <a:pt x="212" y="442"/>
                  </a:cubicBezTo>
                  <a:cubicBezTo>
                    <a:pt x="212" y="442"/>
                    <a:pt x="211" y="397"/>
                    <a:pt x="212" y="340"/>
                  </a:cubicBezTo>
                  <a:cubicBezTo>
                    <a:pt x="212" y="328"/>
                    <a:pt x="212" y="316"/>
                    <a:pt x="213" y="303"/>
                  </a:cubicBezTo>
                  <a:cubicBezTo>
                    <a:pt x="213" y="287"/>
                    <a:pt x="214" y="272"/>
                    <a:pt x="216" y="256"/>
                  </a:cubicBezTo>
                  <a:cubicBezTo>
                    <a:pt x="218" y="237"/>
                    <a:pt x="221" y="218"/>
                    <a:pt x="225" y="199"/>
                  </a:cubicBezTo>
                  <a:cubicBezTo>
                    <a:pt x="225" y="199"/>
                    <a:pt x="225" y="199"/>
                    <a:pt x="225" y="199"/>
                  </a:cubicBezTo>
                  <a:cubicBezTo>
                    <a:pt x="230" y="175"/>
                    <a:pt x="237" y="152"/>
                    <a:pt x="244" y="129"/>
                  </a:cubicBezTo>
                  <a:cubicBezTo>
                    <a:pt x="257" y="89"/>
                    <a:pt x="254" y="63"/>
                    <a:pt x="243" y="45"/>
                  </a:cubicBezTo>
                  <a:cubicBezTo>
                    <a:pt x="242" y="43"/>
                    <a:pt x="241" y="42"/>
                    <a:pt x="240" y="40"/>
                  </a:cubicBezTo>
                  <a:cubicBezTo>
                    <a:pt x="221" y="14"/>
                    <a:pt x="181" y="8"/>
                    <a:pt x="155" y="4"/>
                  </a:cubicBezTo>
                  <a:cubicBezTo>
                    <a:pt x="151" y="4"/>
                    <a:pt x="148" y="3"/>
                    <a:pt x="144" y="3"/>
                  </a:cubicBezTo>
                  <a:cubicBezTo>
                    <a:pt x="127" y="0"/>
                    <a:pt x="90" y="9"/>
                    <a:pt x="66" y="13"/>
                  </a:cubicBezTo>
                  <a:cubicBezTo>
                    <a:pt x="58" y="14"/>
                    <a:pt x="52" y="15"/>
                    <a:pt x="49" y="14"/>
                  </a:cubicBezTo>
                  <a:cubicBezTo>
                    <a:pt x="48" y="14"/>
                    <a:pt x="48" y="15"/>
                    <a:pt x="47" y="15"/>
                  </a:cubicBezTo>
                  <a:cubicBezTo>
                    <a:pt x="47" y="15"/>
                    <a:pt x="47" y="15"/>
                    <a:pt x="47" y="15"/>
                  </a:cubicBezTo>
                  <a:cubicBezTo>
                    <a:pt x="44" y="19"/>
                    <a:pt x="41" y="30"/>
                    <a:pt x="37" y="45"/>
                  </a:cubicBezTo>
                  <a:cubicBezTo>
                    <a:pt x="30" y="70"/>
                    <a:pt x="22" y="106"/>
                    <a:pt x="11" y="131"/>
                  </a:cubicBezTo>
                  <a:cubicBezTo>
                    <a:pt x="1" y="153"/>
                    <a:pt x="0" y="183"/>
                    <a:pt x="2" y="214"/>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99" name="Freeform 16">
              <a:extLst>
                <a:ext uri="{FF2B5EF4-FFF2-40B4-BE49-F238E27FC236}">
                  <a16:creationId xmlns:a16="http://schemas.microsoft.com/office/drawing/2014/main" id="{D2B1B592-BB75-4FD9-BB71-7DC92CD0DF41}"/>
                </a:ext>
              </a:extLst>
            </p:cNvPr>
            <p:cNvSpPr>
              <a:spLocks/>
            </p:cNvSpPr>
            <p:nvPr/>
          </p:nvSpPr>
          <p:spPr bwMode="auto">
            <a:xfrm>
              <a:off x="9162035" y="3052880"/>
              <a:ext cx="508155" cy="1291296"/>
            </a:xfrm>
            <a:custGeom>
              <a:avLst/>
              <a:gdLst>
                <a:gd name="T0" fmla="*/ 0 w 169"/>
                <a:gd name="T1" fmla="*/ 429 h 429"/>
                <a:gd name="T2" fmla="*/ 76 w 169"/>
                <a:gd name="T3" fmla="*/ 429 h 429"/>
                <a:gd name="T4" fmla="*/ 78 w 169"/>
                <a:gd name="T5" fmla="*/ 427 h 429"/>
                <a:gd name="T6" fmla="*/ 100 w 169"/>
                <a:gd name="T7" fmla="*/ 399 h 429"/>
                <a:gd name="T8" fmla="*/ 123 w 169"/>
                <a:gd name="T9" fmla="*/ 370 h 429"/>
                <a:gd name="T10" fmla="*/ 162 w 169"/>
                <a:gd name="T11" fmla="*/ 310 h 429"/>
                <a:gd name="T12" fmla="*/ 163 w 169"/>
                <a:gd name="T13" fmla="*/ 307 h 429"/>
                <a:gd name="T14" fmla="*/ 167 w 169"/>
                <a:gd name="T15" fmla="*/ 281 h 429"/>
                <a:gd name="T16" fmla="*/ 140 w 169"/>
                <a:gd name="T17" fmla="*/ 154 h 429"/>
                <a:gd name="T18" fmla="*/ 116 w 169"/>
                <a:gd name="T19" fmla="*/ 41 h 429"/>
                <a:gd name="T20" fmla="*/ 103 w 169"/>
                <a:gd name="T21" fmla="*/ 18 h 429"/>
                <a:gd name="T22" fmla="*/ 58 w 169"/>
                <a:gd name="T23" fmla="*/ 4 h 429"/>
                <a:gd name="T24" fmla="*/ 20 w 169"/>
                <a:gd name="T25" fmla="*/ 62 h 429"/>
                <a:gd name="T26" fmla="*/ 22 w 169"/>
                <a:gd name="T27" fmla="*/ 67 h 429"/>
                <a:gd name="T28" fmla="*/ 59 w 169"/>
                <a:gd name="T29" fmla="*/ 178 h 429"/>
                <a:gd name="T30" fmla="*/ 76 w 169"/>
                <a:gd name="T31" fmla="*/ 229 h 429"/>
                <a:gd name="T32" fmla="*/ 94 w 169"/>
                <a:gd name="T33" fmla="*/ 283 h 429"/>
                <a:gd name="T34" fmla="*/ 72 w 169"/>
                <a:gd name="T35" fmla="*/ 313 h 429"/>
                <a:gd name="T36" fmla="*/ 62 w 169"/>
                <a:gd name="T37" fmla="*/ 328 h 429"/>
                <a:gd name="T38" fmla="*/ 43 w 169"/>
                <a:gd name="T39" fmla="*/ 358 h 429"/>
                <a:gd name="T40" fmla="*/ 24 w 169"/>
                <a:gd name="T41" fmla="*/ 389 h 429"/>
                <a:gd name="T42" fmla="*/ 0 w 169"/>
                <a:gd name="T43" fmla="*/ 42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429">
                  <a:moveTo>
                    <a:pt x="0" y="429"/>
                  </a:moveTo>
                  <a:cubicBezTo>
                    <a:pt x="76" y="429"/>
                    <a:pt x="76" y="429"/>
                    <a:pt x="76" y="429"/>
                  </a:cubicBezTo>
                  <a:cubicBezTo>
                    <a:pt x="77" y="428"/>
                    <a:pt x="77" y="428"/>
                    <a:pt x="78" y="427"/>
                  </a:cubicBezTo>
                  <a:cubicBezTo>
                    <a:pt x="86" y="417"/>
                    <a:pt x="93" y="408"/>
                    <a:pt x="100" y="399"/>
                  </a:cubicBezTo>
                  <a:cubicBezTo>
                    <a:pt x="108" y="389"/>
                    <a:pt x="115" y="380"/>
                    <a:pt x="123" y="370"/>
                  </a:cubicBezTo>
                  <a:cubicBezTo>
                    <a:pt x="137" y="351"/>
                    <a:pt x="150" y="332"/>
                    <a:pt x="162" y="310"/>
                  </a:cubicBezTo>
                  <a:cubicBezTo>
                    <a:pt x="163" y="307"/>
                    <a:pt x="163" y="307"/>
                    <a:pt x="163" y="307"/>
                  </a:cubicBezTo>
                  <a:cubicBezTo>
                    <a:pt x="168" y="299"/>
                    <a:pt x="169" y="290"/>
                    <a:pt x="167" y="281"/>
                  </a:cubicBezTo>
                  <a:cubicBezTo>
                    <a:pt x="140" y="154"/>
                    <a:pt x="140" y="154"/>
                    <a:pt x="140" y="154"/>
                  </a:cubicBezTo>
                  <a:cubicBezTo>
                    <a:pt x="116" y="41"/>
                    <a:pt x="116" y="41"/>
                    <a:pt x="116" y="41"/>
                  </a:cubicBezTo>
                  <a:cubicBezTo>
                    <a:pt x="114" y="32"/>
                    <a:pt x="109" y="24"/>
                    <a:pt x="103" y="18"/>
                  </a:cubicBezTo>
                  <a:cubicBezTo>
                    <a:pt x="92" y="6"/>
                    <a:pt x="75" y="0"/>
                    <a:pt x="58" y="4"/>
                  </a:cubicBezTo>
                  <a:cubicBezTo>
                    <a:pt x="31" y="9"/>
                    <a:pt x="15" y="35"/>
                    <a:pt x="20" y="62"/>
                  </a:cubicBezTo>
                  <a:cubicBezTo>
                    <a:pt x="21" y="63"/>
                    <a:pt x="21" y="65"/>
                    <a:pt x="22" y="67"/>
                  </a:cubicBezTo>
                  <a:cubicBezTo>
                    <a:pt x="59" y="178"/>
                    <a:pt x="59" y="178"/>
                    <a:pt x="59" y="178"/>
                  </a:cubicBezTo>
                  <a:cubicBezTo>
                    <a:pt x="76" y="229"/>
                    <a:pt x="76" y="229"/>
                    <a:pt x="76" y="229"/>
                  </a:cubicBezTo>
                  <a:cubicBezTo>
                    <a:pt x="94" y="283"/>
                    <a:pt x="94" y="283"/>
                    <a:pt x="94" y="283"/>
                  </a:cubicBezTo>
                  <a:cubicBezTo>
                    <a:pt x="86" y="292"/>
                    <a:pt x="79" y="302"/>
                    <a:pt x="72" y="313"/>
                  </a:cubicBezTo>
                  <a:cubicBezTo>
                    <a:pt x="68" y="318"/>
                    <a:pt x="65" y="323"/>
                    <a:pt x="62" y="328"/>
                  </a:cubicBezTo>
                  <a:cubicBezTo>
                    <a:pt x="55" y="338"/>
                    <a:pt x="49" y="348"/>
                    <a:pt x="43" y="358"/>
                  </a:cubicBezTo>
                  <a:cubicBezTo>
                    <a:pt x="36" y="368"/>
                    <a:pt x="30" y="378"/>
                    <a:pt x="24" y="389"/>
                  </a:cubicBezTo>
                  <a:cubicBezTo>
                    <a:pt x="16" y="402"/>
                    <a:pt x="8" y="416"/>
                    <a:pt x="0" y="429"/>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0" name="Shape2_20210419_151917">
              <a:extLst>
                <a:ext uri="{FF2B5EF4-FFF2-40B4-BE49-F238E27FC236}">
                  <a16:creationId xmlns:a16="http://schemas.microsoft.com/office/drawing/2014/main" id="{231F5ACB-E58F-4E07-800D-60683DC7A465}"/>
                </a:ext>
              </a:extLst>
            </p:cNvPr>
            <p:cNvSpPr>
              <a:spLocks/>
            </p:cNvSpPr>
            <p:nvPr/>
          </p:nvSpPr>
          <p:spPr bwMode="auto">
            <a:xfrm>
              <a:off x="9164569" y="2998389"/>
              <a:ext cx="448595" cy="614601"/>
            </a:xfrm>
            <a:custGeom>
              <a:avLst/>
              <a:gdLst>
                <a:gd name="T0" fmla="*/ 149 w 149"/>
                <a:gd name="T1" fmla="*/ 162 h 204"/>
                <a:gd name="T2" fmla="*/ 144 w 149"/>
                <a:gd name="T3" fmla="*/ 170 h 204"/>
                <a:gd name="T4" fmla="*/ 41 w 149"/>
                <a:gd name="T5" fmla="*/ 194 h 204"/>
                <a:gd name="T6" fmla="*/ 32 w 149"/>
                <a:gd name="T7" fmla="*/ 21 h 204"/>
                <a:gd name="T8" fmla="*/ 149 w 149"/>
                <a:gd name="T9" fmla="*/ 162 h 204"/>
              </a:gdLst>
              <a:ahLst/>
              <a:cxnLst>
                <a:cxn ang="0">
                  <a:pos x="T0" y="T1"/>
                </a:cxn>
                <a:cxn ang="0">
                  <a:pos x="T2" y="T3"/>
                </a:cxn>
                <a:cxn ang="0">
                  <a:pos x="T4" y="T5"/>
                </a:cxn>
                <a:cxn ang="0">
                  <a:pos x="T6" y="T7"/>
                </a:cxn>
                <a:cxn ang="0">
                  <a:pos x="T8" y="T9"/>
                </a:cxn>
              </a:cxnLst>
              <a:rect l="0" t="0" r="r" b="b"/>
              <a:pathLst>
                <a:path w="149" h="204">
                  <a:moveTo>
                    <a:pt x="149" y="162"/>
                  </a:moveTo>
                  <a:cubicBezTo>
                    <a:pt x="149" y="165"/>
                    <a:pt x="147" y="169"/>
                    <a:pt x="144" y="170"/>
                  </a:cubicBezTo>
                  <a:cubicBezTo>
                    <a:pt x="123" y="178"/>
                    <a:pt x="52" y="204"/>
                    <a:pt x="41" y="194"/>
                  </a:cubicBezTo>
                  <a:cubicBezTo>
                    <a:pt x="29" y="182"/>
                    <a:pt x="0" y="36"/>
                    <a:pt x="32" y="21"/>
                  </a:cubicBezTo>
                  <a:cubicBezTo>
                    <a:pt x="76" y="0"/>
                    <a:pt x="130" y="24"/>
                    <a:pt x="149" y="162"/>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01" name="Shape3_20210419_151917">
              <a:extLst>
                <a:ext uri="{FF2B5EF4-FFF2-40B4-BE49-F238E27FC236}">
                  <a16:creationId xmlns:a16="http://schemas.microsoft.com/office/drawing/2014/main" id="{BA6C082B-F19F-4A5C-9A6C-F2687E559E1C}"/>
                </a:ext>
              </a:extLst>
            </p:cNvPr>
            <p:cNvSpPr>
              <a:spLocks/>
            </p:cNvSpPr>
            <p:nvPr/>
          </p:nvSpPr>
          <p:spPr bwMode="auto">
            <a:xfrm>
              <a:off x="8596855" y="3013596"/>
              <a:ext cx="619670" cy="643747"/>
            </a:xfrm>
            <a:custGeom>
              <a:avLst/>
              <a:gdLst>
                <a:gd name="T0" fmla="*/ 109 w 206"/>
                <a:gd name="T1" fmla="*/ 214 h 214"/>
                <a:gd name="T2" fmla="*/ 0 w 206"/>
                <a:gd name="T3" fmla="*/ 176 h 214"/>
                <a:gd name="T4" fmla="*/ 110 w 206"/>
                <a:gd name="T5" fmla="*/ 0 h 214"/>
                <a:gd name="T6" fmla="*/ 109 w 206"/>
                <a:gd name="T7" fmla="*/ 214 h 214"/>
              </a:gdLst>
              <a:ahLst/>
              <a:cxnLst>
                <a:cxn ang="0">
                  <a:pos x="T0" y="T1"/>
                </a:cxn>
                <a:cxn ang="0">
                  <a:pos x="T2" y="T3"/>
                </a:cxn>
                <a:cxn ang="0">
                  <a:pos x="T4" y="T5"/>
                </a:cxn>
                <a:cxn ang="0">
                  <a:pos x="T6" y="T7"/>
                </a:cxn>
              </a:cxnLst>
              <a:rect l="0" t="0" r="r" b="b"/>
              <a:pathLst>
                <a:path w="206" h="214">
                  <a:moveTo>
                    <a:pt x="109" y="214"/>
                  </a:moveTo>
                  <a:cubicBezTo>
                    <a:pt x="109" y="214"/>
                    <a:pt x="0" y="193"/>
                    <a:pt x="0" y="176"/>
                  </a:cubicBezTo>
                  <a:cubicBezTo>
                    <a:pt x="0" y="158"/>
                    <a:pt x="13" y="0"/>
                    <a:pt x="110" y="0"/>
                  </a:cubicBezTo>
                  <a:cubicBezTo>
                    <a:pt x="154" y="0"/>
                    <a:pt x="206" y="64"/>
                    <a:pt x="109" y="214"/>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02" name="Freeform 19">
              <a:extLst>
                <a:ext uri="{FF2B5EF4-FFF2-40B4-BE49-F238E27FC236}">
                  <a16:creationId xmlns:a16="http://schemas.microsoft.com/office/drawing/2014/main" id="{8B4B8EFF-4EA4-471C-AAE0-97BB088C274C}"/>
                </a:ext>
              </a:extLst>
            </p:cNvPr>
            <p:cNvSpPr>
              <a:spLocks/>
            </p:cNvSpPr>
            <p:nvPr/>
          </p:nvSpPr>
          <p:spPr bwMode="auto">
            <a:xfrm>
              <a:off x="8894652" y="2615689"/>
              <a:ext cx="324408" cy="548706"/>
            </a:xfrm>
            <a:custGeom>
              <a:avLst/>
              <a:gdLst>
                <a:gd name="T0" fmla="*/ 104 w 108"/>
                <a:gd name="T1" fmla="*/ 117 h 182"/>
                <a:gd name="T2" fmla="*/ 30 w 108"/>
                <a:gd name="T3" fmla="*/ 163 h 182"/>
                <a:gd name="T4" fmla="*/ 22 w 108"/>
                <a:gd name="T5" fmla="*/ 56 h 182"/>
                <a:gd name="T6" fmla="*/ 88 w 108"/>
                <a:gd name="T7" fmla="*/ 1 h 182"/>
                <a:gd name="T8" fmla="*/ 104 w 108"/>
                <a:gd name="T9" fmla="*/ 117 h 182"/>
              </a:gdLst>
              <a:ahLst/>
              <a:cxnLst>
                <a:cxn ang="0">
                  <a:pos x="T0" y="T1"/>
                </a:cxn>
                <a:cxn ang="0">
                  <a:pos x="T2" y="T3"/>
                </a:cxn>
                <a:cxn ang="0">
                  <a:pos x="T4" y="T5"/>
                </a:cxn>
                <a:cxn ang="0">
                  <a:pos x="T6" y="T7"/>
                </a:cxn>
                <a:cxn ang="0">
                  <a:pos x="T8" y="T9"/>
                </a:cxn>
              </a:cxnLst>
              <a:rect l="0" t="0" r="r" b="b"/>
              <a:pathLst>
                <a:path w="108" h="182">
                  <a:moveTo>
                    <a:pt x="104" y="117"/>
                  </a:moveTo>
                  <a:cubicBezTo>
                    <a:pt x="108" y="143"/>
                    <a:pt x="71" y="182"/>
                    <a:pt x="30" y="163"/>
                  </a:cubicBezTo>
                  <a:cubicBezTo>
                    <a:pt x="0" y="149"/>
                    <a:pt x="25" y="92"/>
                    <a:pt x="22" y="56"/>
                  </a:cubicBezTo>
                  <a:cubicBezTo>
                    <a:pt x="20" y="19"/>
                    <a:pt x="65" y="3"/>
                    <a:pt x="88" y="1"/>
                  </a:cubicBezTo>
                  <a:cubicBezTo>
                    <a:pt x="104" y="0"/>
                    <a:pt x="98" y="80"/>
                    <a:pt x="104" y="117"/>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3" name="Freeform 20">
              <a:extLst>
                <a:ext uri="{FF2B5EF4-FFF2-40B4-BE49-F238E27FC236}">
                  <a16:creationId xmlns:a16="http://schemas.microsoft.com/office/drawing/2014/main" id="{8971FFF7-7C47-4F6F-A815-A608544707E0}"/>
                </a:ext>
              </a:extLst>
            </p:cNvPr>
            <p:cNvSpPr>
              <a:spLocks/>
            </p:cNvSpPr>
            <p:nvPr/>
          </p:nvSpPr>
          <p:spPr bwMode="auto">
            <a:xfrm>
              <a:off x="8807214" y="2456020"/>
              <a:ext cx="409312" cy="514491"/>
            </a:xfrm>
            <a:custGeom>
              <a:avLst/>
              <a:gdLst>
                <a:gd name="T0" fmla="*/ 134 w 136"/>
                <a:gd name="T1" fmla="*/ 94 h 171"/>
                <a:gd name="T2" fmla="*/ 45 w 136"/>
                <a:gd name="T3" fmla="*/ 169 h 171"/>
                <a:gd name="T4" fmla="*/ 2 w 136"/>
                <a:gd name="T5" fmla="*/ 88 h 171"/>
                <a:gd name="T6" fmla="*/ 55 w 136"/>
                <a:gd name="T7" fmla="*/ 2 h 171"/>
                <a:gd name="T8" fmla="*/ 134 w 136"/>
                <a:gd name="T9" fmla="*/ 94 h 171"/>
              </a:gdLst>
              <a:ahLst/>
              <a:cxnLst>
                <a:cxn ang="0">
                  <a:pos x="T0" y="T1"/>
                </a:cxn>
                <a:cxn ang="0">
                  <a:pos x="T2" y="T3"/>
                </a:cxn>
                <a:cxn ang="0">
                  <a:pos x="T4" y="T5"/>
                </a:cxn>
                <a:cxn ang="0">
                  <a:pos x="T6" y="T7"/>
                </a:cxn>
                <a:cxn ang="0">
                  <a:pos x="T8" y="T9"/>
                </a:cxn>
              </a:cxnLst>
              <a:rect l="0" t="0" r="r" b="b"/>
              <a:pathLst>
                <a:path w="136" h="171">
                  <a:moveTo>
                    <a:pt x="134" y="94"/>
                  </a:moveTo>
                  <a:cubicBezTo>
                    <a:pt x="132" y="144"/>
                    <a:pt x="80" y="171"/>
                    <a:pt x="45" y="169"/>
                  </a:cubicBezTo>
                  <a:cubicBezTo>
                    <a:pt x="11" y="168"/>
                    <a:pt x="0" y="138"/>
                    <a:pt x="2" y="88"/>
                  </a:cubicBezTo>
                  <a:cubicBezTo>
                    <a:pt x="4" y="39"/>
                    <a:pt x="21" y="0"/>
                    <a:pt x="55" y="2"/>
                  </a:cubicBezTo>
                  <a:cubicBezTo>
                    <a:pt x="130" y="5"/>
                    <a:pt x="136" y="45"/>
                    <a:pt x="134" y="94"/>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4" name="Shape2_20210419_151924">
              <a:extLst>
                <a:ext uri="{FF2B5EF4-FFF2-40B4-BE49-F238E27FC236}">
                  <a16:creationId xmlns:a16="http://schemas.microsoft.com/office/drawing/2014/main" id="{ED0701A1-9DE7-492A-988E-5A4565A69D79}"/>
                </a:ext>
              </a:extLst>
            </p:cNvPr>
            <p:cNvSpPr>
              <a:spLocks/>
            </p:cNvSpPr>
            <p:nvPr/>
          </p:nvSpPr>
          <p:spPr bwMode="auto">
            <a:xfrm>
              <a:off x="8717242" y="2329298"/>
              <a:ext cx="631075" cy="581654"/>
            </a:xfrm>
            <a:custGeom>
              <a:avLst/>
              <a:gdLst>
                <a:gd name="T0" fmla="*/ 73 w 210"/>
                <a:gd name="T1" fmla="*/ 21 h 193"/>
                <a:gd name="T2" fmla="*/ 19 w 210"/>
                <a:gd name="T3" fmla="*/ 60 h 193"/>
                <a:gd name="T4" fmla="*/ 154 w 210"/>
                <a:gd name="T5" fmla="*/ 167 h 193"/>
                <a:gd name="T6" fmla="*/ 205 w 210"/>
                <a:gd name="T7" fmla="*/ 91 h 193"/>
                <a:gd name="T8" fmla="*/ 160 w 210"/>
                <a:gd name="T9" fmla="*/ 13 h 193"/>
                <a:gd name="T10" fmla="*/ 73 w 210"/>
                <a:gd name="T11" fmla="*/ 21 h 193"/>
              </a:gdLst>
              <a:ahLst/>
              <a:cxnLst>
                <a:cxn ang="0">
                  <a:pos x="T0" y="T1"/>
                </a:cxn>
                <a:cxn ang="0">
                  <a:pos x="T2" y="T3"/>
                </a:cxn>
                <a:cxn ang="0">
                  <a:pos x="T4" y="T5"/>
                </a:cxn>
                <a:cxn ang="0">
                  <a:pos x="T6" y="T7"/>
                </a:cxn>
                <a:cxn ang="0">
                  <a:pos x="T8" y="T9"/>
                </a:cxn>
                <a:cxn ang="0">
                  <a:pos x="T10" y="T11"/>
                </a:cxn>
              </a:cxnLst>
              <a:rect l="0" t="0" r="r" b="b"/>
              <a:pathLst>
                <a:path w="210" h="193">
                  <a:moveTo>
                    <a:pt x="73" y="21"/>
                  </a:moveTo>
                  <a:cubicBezTo>
                    <a:pt x="48" y="39"/>
                    <a:pt x="0" y="0"/>
                    <a:pt x="19" y="60"/>
                  </a:cubicBezTo>
                  <a:cubicBezTo>
                    <a:pt x="34" y="106"/>
                    <a:pt x="165" y="60"/>
                    <a:pt x="154" y="167"/>
                  </a:cubicBezTo>
                  <a:cubicBezTo>
                    <a:pt x="152" y="193"/>
                    <a:pt x="200" y="132"/>
                    <a:pt x="205" y="91"/>
                  </a:cubicBezTo>
                  <a:cubicBezTo>
                    <a:pt x="210" y="51"/>
                    <a:pt x="193" y="21"/>
                    <a:pt x="160" y="13"/>
                  </a:cubicBezTo>
                  <a:cubicBezTo>
                    <a:pt x="124" y="3"/>
                    <a:pt x="98" y="2"/>
                    <a:pt x="73" y="21"/>
                  </a:cubicBezTo>
                  <a:close/>
                </a:path>
              </a:pathLst>
            </a:custGeom>
            <a:solidFill>
              <a:srgbClr val="73848B"/>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05" name="Freeform 22">
              <a:extLst>
                <a:ext uri="{FF2B5EF4-FFF2-40B4-BE49-F238E27FC236}">
                  <a16:creationId xmlns:a16="http://schemas.microsoft.com/office/drawing/2014/main" id="{309ED42A-F424-4B45-952F-E45F4488FA5D}"/>
                </a:ext>
              </a:extLst>
            </p:cNvPr>
            <p:cNvSpPr>
              <a:spLocks/>
            </p:cNvSpPr>
            <p:nvPr/>
          </p:nvSpPr>
          <p:spPr bwMode="auto">
            <a:xfrm>
              <a:off x="9137958" y="2675249"/>
              <a:ext cx="92507" cy="117852"/>
            </a:xfrm>
            <a:custGeom>
              <a:avLst/>
              <a:gdLst>
                <a:gd name="T0" fmla="*/ 31 w 31"/>
                <a:gd name="T1" fmla="*/ 21 h 39"/>
                <a:gd name="T2" fmla="*/ 10 w 31"/>
                <a:gd name="T3" fmla="*/ 38 h 39"/>
                <a:gd name="T4" fmla="*/ 0 w 31"/>
                <a:gd name="T5" fmla="*/ 20 h 39"/>
                <a:gd name="T6" fmla="*/ 13 w 31"/>
                <a:gd name="T7" fmla="*/ 0 h 39"/>
                <a:gd name="T8" fmla="*/ 31 w 31"/>
                <a:gd name="T9" fmla="*/ 21 h 39"/>
              </a:gdLst>
              <a:ahLst/>
              <a:cxnLst>
                <a:cxn ang="0">
                  <a:pos x="T0" y="T1"/>
                </a:cxn>
                <a:cxn ang="0">
                  <a:pos x="T2" y="T3"/>
                </a:cxn>
                <a:cxn ang="0">
                  <a:pos x="T4" y="T5"/>
                </a:cxn>
                <a:cxn ang="0">
                  <a:pos x="T6" y="T7"/>
                </a:cxn>
                <a:cxn ang="0">
                  <a:pos x="T8" y="T9"/>
                </a:cxn>
              </a:cxnLst>
              <a:rect l="0" t="0" r="r" b="b"/>
              <a:pathLst>
                <a:path w="31" h="39">
                  <a:moveTo>
                    <a:pt x="31" y="21"/>
                  </a:moveTo>
                  <a:cubicBezTo>
                    <a:pt x="30" y="32"/>
                    <a:pt x="18" y="39"/>
                    <a:pt x="10" y="38"/>
                  </a:cubicBezTo>
                  <a:cubicBezTo>
                    <a:pt x="3" y="38"/>
                    <a:pt x="0" y="31"/>
                    <a:pt x="0" y="20"/>
                  </a:cubicBezTo>
                  <a:cubicBezTo>
                    <a:pt x="1" y="9"/>
                    <a:pt x="5" y="0"/>
                    <a:pt x="13" y="0"/>
                  </a:cubicBezTo>
                  <a:cubicBezTo>
                    <a:pt x="30" y="1"/>
                    <a:pt x="31" y="10"/>
                    <a:pt x="31" y="21"/>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6" name="Shape1_20210419_151931">
              <a:extLst>
                <a:ext uri="{FF2B5EF4-FFF2-40B4-BE49-F238E27FC236}">
                  <a16:creationId xmlns:a16="http://schemas.microsoft.com/office/drawing/2014/main" id="{B201A72C-211A-4D14-B723-730734705221}"/>
                </a:ext>
              </a:extLst>
            </p:cNvPr>
            <p:cNvSpPr>
              <a:spLocks/>
            </p:cNvSpPr>
            <p:nvPr/>
          </p:nvSpPr>
          <p:spPr bwMode="auto">
            <a:xfrm>
              <a:off x="5980050" y="3057949"/>
              <a:ext cx="503086" cy="618403"/>
            </a:xfrm>
            <a:custGeom>
              <a:avLst/>
              <a:gdLst>
                <a:gd name="T0" fmla="*/ 96 w 167"/>
                <a:gd name="T1" fmla="*/ 205 h 205"/>
                <a:gd name="T2" fmla="*/ 167 w 167"/>
                <a:gd name="T3" fmla="*/ 175 h 205"/>
                <a:gd name="T4" fmla="*/ 57 w 167"/>
                <a:gd name="T5" fmla="*/ 0 h 205"/>
                <a:gd name="T6" fmla="*/ 96 w 167"/>
                <a:gd name="T7" fmla="*/ 205 h 205"/>
              </a:gdLst>
              <a:ahLst/>
              <a:cxnLst>
                <a:cxn ang="0">
                  <a:pos x="T0" y="T1"/>
                </a:cxn>
                <a:cxn ang="0">
                  <a:pos x="T2" y="T3"/>
                </a:cxn>
                <a:cxn ang="0">
                  <a:pos x="T4" y="T5"/>
                </a:cxn>
                <a:cxn ang="0">
                  <a:pos x="T6" y="T7"/>
                </a:cxn>
              </a:cxnLst>
              <a:rect l="0" t="0" r="r" b="b"/>
              <a:pathLst>
                <a:path w="167" h="205">
                  <a:moveTo>
                    <a:pt x="96" y="205"/>
                  </a:moveTo>
                  <a:cubicBezTo>
                    <a:pt x="96" y="205"/>
                    <a:pt x="167" y="193"/>
                    <a:pt x="167" y="175"/>
                  </a:cubicBezTo>
                  <a:cubicBezTo>
                    <a:pt x="167" y="158"/>
                    <a:pt x="154" y="0"/>
                    <a:pt x="57" y="0"/>
                  </a:cubicBezTo>
                  <a:cubicBezTo>
                    <a:pt x="13" y="0"/>
                    <a:pt x="0" y="55"/>
                    <a:pt x="96" y="20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07" name="Freeform 26">
              <a:extLst>
                <a:ext uri="{FF2B5EF4-FFF2-40B4-BE49-F238E27FC236}">
                  <a16:creationId xmlns:a16="http://schemas.microsoft.com/office/drawing/2014/main" id="{C8F3143C-0717-4ECB-A672-B8FA0DF1E639}"/>
                </a:ext>
              </a:extLst>
            </p:cNvPr>
            <p:cNvSpPr>
              <a:spLocks/>
            </p:cNvSpPr>
            <p:nvPr/>
          </p:nvSpPr>
          <p:spPr bwMode="auto">
            <a:xfrm>
              <a:off x="5859664" y="2657508"/>
              <a:ext cx="325676" cy="551240"/>
            </a:xfrm>
            <a:custGeom>
              <a:avLst/>
              <a:gdLst>
                <a:gd name="T0" fmla="*/ 4 w 108"/>
                <a:gd name="T1" fmla="*/ 117 h 183"/>
                <a:gd name="T2" fmla="*/ 78 w 108"/>
                <a:gd name="T3" fmla="*/ 163 h 183"/>
                <a:gd name="T4" fmla="*/ 86 w 108"/>
                <a:gd name="T5" fmla="*/ 57 h 183"/>
                <a:gd name="T6" fmla="*/ 20 w 108"/>
                <a:gd name="T7" fmla="*/ 2 h 183"/>
                <a:gd name="T8" fmla="*/ 4 w 108"/>
                <a:gd name="T9" fmla="*/ 117 h 183"/>
              </a:gdLst>
              <a:ahLst/>
              <a:cxnLst>
                <a:cxn ang="0">
                  <a:pos x="T0" y="T1"/>
                </a:cxn>
                <a:cxn ang="0">
                  <a:pos x="T2" y="T3"/>
                </a:cxn>
                <a:cxn ang="0">
                  <a:pos x="T4" y="T5"/>
                </a:cxn>
                <a:cxn ang="0">
                  <a:pos x="T6" y="T7"/>
                </a:cxn>
                <a:cxn ang="0">
                  <a:pos x="T8" y="T9"/>
                </a:cxn>
              </a:cxnLst>
              <a:rect l="0" t="0" r="r" b="b"/>
              <a:pathLst>
                <a:path w="108" h="183">
                  <a:moveTo>
                    <a:pt x="4" y="117"/>
                  </a:moveTo>
                  <a:cubicBezTo>
                    <a:pt x="0" y="144"/>
                    <a:pt x="37" y="183"/>
                    <a:pt x="78" y="163"/>
                  </a:cubicBezTo>
                  <a:cubicBezTo>
                    <a:pt x="108" y="149"/>
                    <a:pt x="83" y="93"/>
                    <a:pt x="86" y="57"/>
                  </a:cubicBezTo>
                  <a:cubicBezTo>
                    <a:pt x="88" y="20"/>
                    <a:pt x="43" y="4"/>
                    <a:pt x="20" y="2"/>
                  </a:cubicBezTo>
                  <a:cubicBezTo>
                    <a:pt x="3" y="0"/>
                    <a:pt x="10" y="81"/>
                    <a:pt x="4" y="117"/>
                  </a:cubicBezTo>
                  <a:close/>
                </a:path>
              </a:pathLst>
            </a:custGeom>
            <a:solidFill>
              <a:srgbClr val="FF99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8" name="Freeform 27">
              <a:extLst>
                <a:ext uri="{FF2B5EF4-FFF2-40B4-BE49-F238E27FC236}">
                  <a16:creationId xmlns:a16="http://schemas.microsoft.com/office/drawing/2014/main" id="{9A4A773E-A06B-4B91-AD21-1B7F2A69FEE0}"/>
                </a:ext>
              </a:extLst>
            </p:cNvPr>
            <p:cNvSpPr>
              <a:spLocks/>
            </p:cNvSpPr>
            <p:nvPr/>
          </p:nvSpPr>
          <p:spPr bwMode="auto">
            <a:xfrm>
              <a:off x="5863466" y="2471227"/>
              <a:ext cx="429587" cy="536034"/>
            </a:xfrm>
            <a:custGeom>
              <a:avLst/>
              <a:gdLst>
                <a:gd name="T0" fmla="*/ 6 w 143"/>
                <a:gd name="T1" fmla="*/ 88 h 178"/>
                <a:gd name="T2" fmla="*/ 84 w 143"/>
                <a:gd name="T3" fmla="*/ 175 h 178"/>
                <a:gd name="T4" fmla="*/ 138 w 143"/>
                <a:gd name="T5" fmla="*/ 101 h 178"/>
                <a:gd name="T6" fmla="*/ 98 w 143"/>
                <a:gd name="T7" fmla="*/ 8 h 178"/>
                <a:gd name="T8" fmla="*/ 6 w 143"/>
                <a:gd name="T9" fmla="*/ 88 h 178"/>
              </a:gdLst>
              <a:ahLst/>
              <a:cxnLst>
                <a:cxn ang="0">
                  <a:pos x="T0" y="T1"/>
                </a:cxn>
                <a:cxn ang="0">
                  <a:pos x="T2" y="T3"/>
                </a:cxn>
                <a:cxn ang="0">
                  <a:pos x="T4" y="T5"/>
                </a:cxn>
                <a:cxn ang="0">
                  <a:pos x="T6" y="T7"/>
                </a:cxn>
                <a:cxn ang="0">
                  <a:pos x="T8" y="T9"/>
                </a:cxn>
              </a:cxnLst>
              <a:rect l="0" t="0" r="r" b="b"/>
              <a:pathLst>
                <a:path w="143" h="178">
                  <a:moveTo>
                    <a:pt x="6" y="88"/>
                  </a:moveTo>
                  <a:cubicBezTo>
                    <a:pt x="0" y="155"/>
                    <a:pt x="50" y="172"/>
                    <a:pt x="84" y="175"/>
                  </a:cubicBezTo>
                  <a:cubicBezTo>
                    <a:pt x="117" y="178"/>
                    <a:pt x="133" y="150"/>
                    <a:pt x="138" y="101"/>
                  </a:cubicBezTo>
                  <a:cubicBezTo>
                    <a:pt x="143" y="52"/>
                    <a:pt x="132" y="11"/>
                    <a:pt x="98" y="8"/>
                  </a:cubicBezTo>
                  <a:cubicBezTo>
                    <a:pt x="23" y="0"/>
                    <a:pt x="11" y="39"/>
                    <a:pt x="6" y="8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9" name="Shape3_20210419_151924">
              <a:extLst>
                <a:ext uri="{FF2B5EF4-FFF2-40B4-BE49-F238E27FC236}">
                  <a16:creationId xmlns:a16="http://schemas.microsoft.com/office/drawing/2014/main" id="{098C54BC-8A82-494A-9E24-7AAF2B4504B2}"/>
                </a:ext>
              </a:extLst>
            </p:cNvPr>
            <p:cNvSpPr>
              <a:spLocks/>
            </p:cNvSpPr>
            <p:nvPr/>
          </p:nvSpPr>
          <p:spPr bwMode="auto">
            <a:xfrm>
              <a:off x="5727873" y="2329298"/>
              <a:ext cx="601929" cy="572783"/>
            </a:xfrm>
            <a:custGeom>
              <a:avLst/>
              <a:gdLst>
                <a:gd name="T0" fmla="*/ 93 w 200"/>
                <a:gd name="T1" fmla="*/ 0 h 190"/>
                <a:gd name="T2" fmla="*/ 145 w 200"/>
                <a:gd name="T3" fmla="*/ 17 h 190"/>
                <a:gd name="T4" fmla="*/ 188 w 200"/>
                <a:gd name="T5" fmla="*/ 49 h 190"/>
                <a:gd name="T6" fmla="*/ 133 w 200"/>
                <a:gd name="T7" fmla="*/ 84 h 190"/>
                <a:gd name="T8" fmla="*/ 60 w 200"/>
                <a:gd name="T9" fmla="*/ 171 h 190"/>
                <a:gd name="T10" fmla="*/ 30 w 200"/>
                <a:gd name="T11" fmla="*/ 153 h 190"/>
                <a:gd name="T12" fmla="*/ 0 w 200"/>
                <a:gd name="T13" fmla="*/ 85 h 190"/>
                <a:gd name="T14" fmla="*/ 32 w 200"/>
                <a:gd name="T15" fmla="*/ 26 h 190"/>
                <a:gd name="T16" fmla="*/ 93 w 200"/>
                <a:gd name="T1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90">
                  <a:moveTo>
                    <a:pt x="93" y="0"/>
                  </a:moveTo>
                  <a:cubicBezTo>
                    <a:pt x="129" y="0"/>
                    <a:pt x="121" y="23"/>
                    <a:pt x="145" y="17"/>
                  </a:cubicBezTo>
                  <a:cubicBezTo>
                    <a:pt x="171" y="11"/>
                    <a:pt x="189" y="39"/>
                    <a:pt x="188" y="49"/>
                  </a:cubicBezTo>
                  <a:cubicBezTo>
                    <a:pt x="186" y="74"/>
                    <a:pt x="200" y="109"/>
                    <a:pt x="133" y="84"/>
                  </a:cubicBezTo>
                  <a:cubicBezTo>
                    <a:pt x="103" y="73"/>
                    <a:pt x="63" y="119"/>
                    <a:pt x="60" y="171"/>
                  </a:cubicBezTo>
                  <a:cubicBezTo>
                    <a:pt x="59" y="190"/>
                    <a:pt x="31" y="172"/>
                    <a:pt x="30" y="153"/>
                  </a:cubicBezTo>
                  <a:cubicBezTo>
                    <a:pt x="27" y="120"/>
                    <a:pt x="0" y="108"/>
                    <a:pt x="0" y="85"/>
                  </a:cubicBezTo>
                  <a:cubicBezTo>
                    <a:pt x="0" y="42"/>
                    <a:pt x="21" y="44"/>
                    <a:pt x="32" y="26"/>
                  </a:cubicBezTo>
                  <a:cubicBezTo>
                    <a:pt x="44" y="5"/>
                    <a:pt x="69" y="0"/>
                    <a:pt x="93" y="0"/>
                  </a:cubicBezTo>
                  <a:close/>
                </a:path>
              </a:pathLst>
            </a:custGeom>
            <a:solidFill>
              <a:srgbClr val="73848B"/>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10" name="Freeform 29">
              <a:extLst>
                <a:ext uri="{FF2B5EF4-FFF2-40B4-BE49-F238E27FC236}">
                  <a16:creationId xmlns:a16="http://schemas.microsoft.com/office/drawing/2014/main" id="{C0259B2D-F11D-4121-9052-9593EB1810AE}"/>
                </a:ext>
              </a:extLst>
            </p:cNvPr>
            <p:cNvSpPr>
              <a:spLocks/>
            </p:cNvSpPr>
            <p:nvPr/>
          </p:nvSpPr>
          <p:spPr bwMode="auto">
            <a:xfrm>
              <a:off x="5857129" y="2672715"/>
              <a:ext cx="98843" cy="144463"/>
            </a:xfrm>
            <a:custGeom>
              <a:avLst/>
              <a:gdLst>
                <a:gd name="T0" fmla="*/ 1 w 33"/>
                <a:gd name="T1" fmla="*/ 24 h 48"/>
                <a:gd name="T2" fmla="*/ 19 w 33"/>
                <a:gd name="T3" fmla="*/ 47 h 48"/>
                <a:gd name="T4" fmla="*/ 32 w 33"/>
                <a:gd name="T5" fmla="*/ 27 h 48"/>
                <a:gd name="T6" fmla="*/ 23 w 33"/>
                <a:gd name="T7" fmla="*/ 2 h 48"/>
                <a:gd name="T8" fmla="*/ 1 w 33"/>
                <a:gd name="T9" fmla="*/ 24 h 48"/>
              </a:gdLst>
              <a:ahLst/>
              <a:cxnLst>
                <a:cxn ang="0">
                  <a:pos x="T0" y="T1"/>
                </a:cxn>
                <a:cxn ang="0">
                  <a:pos x="T2" y="T3"/>
                </a:cxn>
                <a:cxn ang="0">
                  <a:pos x="T4" y="T5"/>
                </a:cxn>
                <a:cxn ang="0">
                  <a:pos x="T6" y="T7"/>
                </a:cxn>
                <a:cxn ang="0">
                  <a:pos x="T8" y="T9"/>
                </a:cxn>
              </a:cxnLst>
              <a:rect l="0" t="0" r="r" b="b"/>
              <a:pathLst>
                <a:path w="33" h="48">
                  <a:moveTo>
                    <a:pt x="1" y="24"/>
                  </a:moveTo>
                  <a:cubicBezTo>
                    <a:pt x="0" y="37"/>
                    <a:pt x="11" y="46"/>
                    <a:pt x="19" y="47"/>
                  </a:cubicBezTo>
                  <a:cubicBezTo>
                    <a:pt x="27" y="48"/>
                    <a:pt x="30" y="40"/>
                    <a:pt x="32" y="27"/>
                  </a:cubicBezTo>
                  <a:cubicBezTo>
                    <a:pt x="33" y="14"/>
                    <a:pt x="31" y="3"/>
                    <a:pt x="23" y="2"/>
                  </a:cubicBezTo>
                  <a:cubicBezTo>
                    <a:pt x="6" y="0"/>
                    <a:pt x="3" y="11"/>
                    <a:pt x="1" y="24"/>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1" name="Shape2_20210419_151931">
              <a:extLst>
                <a:ext uri="{FF2B5EF4-FFF2-40B4-BE49-F238E27FC236}">
                  <a16:creationId xmlns:a16="http://schemas.microsoft.com/office/drawing/2014/main" id="{FAE889D0-2958-4551-8463-0E7D318D1480}"/>
                </a:ext>
              </a:extLst>
            </p:cNvPr>
            <p:cNvSpPr>
              <a:spLocks/>
            </p:cNvSpPr>
            <p:nvPr/>
          </p:nvSpPr>
          <p:spPr bwMode="auto">
            <a:xfrm>
              <a:off x="5451619" y="3040208"/>
              <a:ext cx="460001" cy="617136"/>
            </a:xfrm>
            <a:custGeom>
              <a:avLst/>
              <a:gdLst>
                <a:gd name="T0" fmla="*/ 1 w 153"/>
                <a:gd name="T1" fmla="*/ 162 h 205"/>
                <a:gd name="T2" fmla="*/ 6 w 153"/>
                <a:gd name="T3" fmla="*/ 171 h 205"/>
                <a:gd name="T4" fmla="*/ 113 w 153"/>
                <a:gd name="T5" fmla="*/ 194 h 205"/>
                <a:gd name="T6" fmla="*/ 122 w 153"/>
                <a:gd name="T7" fmla="*/ 22 h 205"/>
                <a:gd name="T8" fmla="*/ 1 w 153"/>
                <a:gd name="T9" fmla="*/ 162 h 205"/>
              </a:gdLst>
              <a:ahLst/>
              <a:cxnLst>
                <a:cxn ang="0">
                  <a:pos x="T0" y="T1"/>
                </a:cxn>
                <a:cxn ang="0">
                  <a:pos x="T2" y="T3"/>
                </a:cxn>
                <a:cxn ang="0">
                  <a:pos x="T4" y="T5"/>
                </a:cxn>
                <a:cxn ang="0">
                  <a:pos x="T6" y="T7"/>
                </a:cxn>
                <a:cxn ang="0">
                  <a:pos x="T8" y="T9"/>
                </a:cxn>
              </a:cxnLst>
              <a:rect l="0" t="0" r="r" b="b"/>
              <a:pathLst>
                <a:path w="153" h="205">
                  <a:moveTo>
                    <a:pt x="1" y="162"/>
                  </a:moveTo>
                  <a:cubicBezTo>
                    <a:pt x="0" y="166"/>
                    <a:pt x="2" y="170"/>
                    <a:pt x="6" y="171"/>
                  </a:cubicBezTo>
                  <a:cubicBezTo>
                    <a:pt x="27" y="179"/>
                    <a:pt x="102" y="205"/>
                    <a:pt x="113" y="194"/>
                  </a:cubicBezTo>
                  <a:cubicBezTo>
                    <a:pt x="125" y="182"/>
                    <a:pt x="153" y="37"/>
                    <a:pt x="122" y="22"/>
                  </a:cubicBezTo>
                  <a:cubicBezTo>
                    <a:pt x="77" y="0"/>
                    <a:pt x="20" y="25"/>
                    <a:pt x="1" y="162"/>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12" name="Freeform 32">
              <a:extLst>
                <a:ext uri="{FF2B5EF4-FFF2-40B4-BE49-F238E27FC236}">
                  <a16:creationId xmlns:a16="http://schemas.microsoft.com/office/drawing/2014/main" id="{9A2138B4-1CA8-4B22-A8BC-742698EBA43B}"/>
                </a:ext>
              </a:extLst>
            </p:cNvPr>
            <p:cNvSpPr>
              <a:spLocks/>
            </p:cNvSpPr>
            <p:nvPr/>
          </p:nvSpPr>
          <p:spPr bwMode="auto">
            <a:xfrm>
              <a:off x="5857129" y="3372219"/>
              <a:ext cx="381433" cy="444794"/>
            </a:xfrm>
            <a:custGeom>
              <a:avLst/>
              <a:gdLst>
                <a:gd name="T0" fmla="*/ 111 w 127"/>
                <a:gd name="T1" fmla="*/ 83 h 148"/>
                <a:gd name="T2" fmla="*/ 63 w 127"/>
                <a:gd name="T3" fmla="*/ 116 h 148"/>
                <a:gd name="T4" fmla="*/ 82 w 127"/>
                <a:gd name="T5" fmla="*/ 38 h 148"/>
                <a:gd name="T6" fmla="*/ 113 w 127"/>
                <a:gd name="T7" fmla="*/ 2 h 148"/>
                <a:gd name="T8" fmla="*/ 126 w 127"/>
                <a:gd name="T9" fmla="*/ 30 h 148"/>
                <a:gd name="T10" fmla="*/ 111 w 127"/>
                <a:gd name="T11" fmla="*/ 83 h 148"/>
              </a:gdLst>
              <a:ahLst/>
              <a:cxnLst>
                <a:cxn ang="0">
                  <a:pos x="T0" y="T1"/>
                </a:cxn>
                <a:cxn ang="0">
                  <a:pos x="T2" y="T3"/>
                </a:cxn>
                <a:cxn ang="0">
                  <a:pos x="T4" y="T5"/>
                </a:cxn>
                <a:cxn ang="0">
                  <a:pos x="T6" y="T7"/>
                </a:cxn>
                <a:cxn ang="0">
                  <a:pos x="T8" y="T9"/>
                </a:cxn>
                <a:cxn ang="0">
                  <a:pos x="T10" y="T11"/>
                </a:cxn>
              </a:cxnLst>
              <a:rect l="0" t="0" r="r" b="b"/>
              <a:pathLst>
                <a:path w="127" h="148">
                  <a:moveTo>
                    <a:pt x="111" y="83"/>
                  </a:moveTo>
                  <a:cubicBezTo>
                    <a:pt x="111" y="83"/>
                    <a:pt x="107" y="94"/>
                    <a:pt x="63" y="116"/>
                  </a:cubicBezTo>
                  <a:cubicBezTo>
                    <a:pt x="0" y="148"/>
                    <a:pt x="44" y="68"/>
                    <a:pt x="82" y="38"/>
                  </a:cubicBezTo>
                  <a:cubicBezTo>
                    <a:pt x="99" y="24"/>
                    <a:pt x="104" y="0"/>
                    <a:pt x="113" y="2"/>
                  </a:cubicBezTo>
                  <a:cubicBezTo>
                    <a:pt x="121" y="4"/>
                    <a:pt x="126" y="21"/>
                    <a:pt x="126" y="30"/>
                  </a:cubicBezTo>
                  <a:cubicBezTo>
                    <a:pt x="127" y="39"/>
                    <a:pt x="120" y="68"/>
                    <a:pt x="111" y="8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3" name="Freeform 33">
              <a:extLst>
                <a:ext uri="{FF2B5EF4-FFF2-40B4-BE49-F238E27FC236}">
                  <a16:creationId xmlns:a16="http://schemas.microsoft.com/office/drawing/2014/main" id="{727BEB58-5176-48AF-A38B-E8EE5382D15C}"/>
                </a:ext>
              </a:extLst>
            </p:cNvPr>
            <p:cNvSpPr>
              <a:spLocks/>
            </p:cNvSpPr>
            <p:nvPr/>
          </p:nvSpPr>
          <p:spPr bwMode="auto">
            <a:xfrm>
              <a:off x="5964843" y="3429244"/>
              <a:ext cx="111515" cy="231901"/>
            </a:xfrm>
            <a:custGeom>
              <a:avLst/>
              <a:gdLst>
                <a:gd name="T0" fmla="*/ 24 w 37"/>
                <a:gd name="T1" fmla="*/ 65 h 77"/>
                <a:gd name="T2" fmla="*/ 32 w 37"/>
                <a:gd name="T3" fmla="*/ 21 h 77"/>
                <a:gd name="T4" fmla="*/ 33 w 37"/>
                <a:gd name="T5" fmla="*/ 6 h 77"/>
                <a:gd name="T6" fmla="*/ 19 w 37"/>
                <a:gd name="T7" fmla="*/ 14 h 77"/>
                <a:gd name="T8" fmla="*/ 1 w 37"/>
                <a:gd name="T9" fmla="*/ 54 h 77"/>
                <a:gd name="T10" fmla="*/ 8 w 37"/>
                <a:gd name="T11" fmla="*/ 74 h 77"/>
                <a:gd name="T12" fmla="*/ 24 w 37"/>
                <a:gd name="T13" fmla="*/ 65 h 77"/>
              </a:gdLst>
              <a:ahLst/>
              <a:cxnLst>
                <a:cxn ang="0">
                  <a:pos x="T0" y="T1"/>
                </a:cxn>
                <a:cxn ang="0">
                  <a:pos x="T2" y="T3"/>
                </a:cxn>
                <a:cxn ang="0">
                  <a:pos x="T4" y="T5"/>
                </a:cxn>
                <a:cxn ang="0">
                  <a:pos x="T6" y="T7"/>
                </a:cxn>
                <a:cxn ang="0">
                  <a:pos x="T8" y="T9"/>
                </a:cxn>
                <a:cxn ang="0">
                  <a:pos x="T10" y="T11"/>
                </a:cxn>
                <a:cxn ang="0">
                  <a:pos x="T12" y="T13"/>
                </a:cxn>
              </a:cxnLst>
              <a:rect l="0" t="0" r="r" b="b"/>
              <a:pathLst>
                <a:path w="37" h="77">
                  <a:moveTo>
                    <a:pt x="24" y="65"/>
                  </a:moveTo>
                  <a:cubicBezTo>
                    <a:pt x="26" y="50"/>
                    <a:pt x="28" y="35"/>
                    <a:pt x="32" y="21"/>
                  </a:cubicBezTo>
                  <a:cubicBezTo>
                    <a:pt x="33" y="17"/>
                    <a:pt x="37" y="10"/>
                    <a:pt x="33" y="6"/>
                  </a:cubicBezTo>
                  <a:cubicBezTo>
                    <a:pt x="27" y="0"/>
                    <a:pt x="21" y="9"/>
                    <a:pt x="19" y="14"/>
                  </a:cubicBezTo>
                  <a:cubicBezTo>
                    <a:pt x="12" y="28"/>
                    <a:pt x="6" y="39"/>
                    <a:pt x="1" y="54"/>
                  </a:cubicBezTo>
                  <a:cubicBezTo>
                    <a:pt x="0" y="60"/>
                    <a:pt x="2" y="71"/>
                    <a:pt x="8" y="74"/>
                  </a:cubicBezTo>
                  <a:cubicBezTo>
                    <a:pt x="15" y="77"/>
                    <a:pt x="23" y="72"/>
                    <a:pt x="24" y="65"/>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4" name="Freeform 34">
              <a:extLst>
                <a:ext uri="{FF2B5EF4-FFF2-40B4-BE49-F238E27FC236}">
                  <a16:creationId xmlns:a16="http://schemas.microsoft.com/office/drawing/2014/main" id="{9A00561B-3D0F-4E0C-8E13-23B2FA06D14F}"/>
                </a:ext>
              </a:extLst>
            </p:cNvPr>
            <p:cNvSpPr>
              <a:spLocks/>
            </p:cNvSpPr>
            <p:nvPr/>
          </p:nvSpPr>
          <p:spPr bwMode="auto">
            <a:xfrm>
              <a:off x="6792336" y="3236626"/>
              <a:ext cx="959285" cy="888320"/>
            </a:xfrm>
            <a:custGeom>
              <a:avLst/>
              <a:gdLst>
                <a:gd name="T0" fmla="*/ 150 w 319"/>
                <a:gd name="T1" fmla="*/ 227 h 295"/>
                <a:gd name="T2" fmla="*/ 145 w 319"/>
                <a:gd name="T3" fmla="*/ 228 h 295"/>
                <a:gd name="T4" fmla="*/ 27 w 319"/>
                <a:gd name="T5" fmla="*/ 91 h 295"/>
                <a:gd name="T6" fmla="*/ 7 w 319"/>
                <a:gd name="T7" fmla="*/ 90 h 295"/>
                <a:gd name="T8" fmla="*/ 4 w 319"/>
                <a:gd name="T9" fmla="*/ 109 h 295"/>
                <a:gd name="T10" fmla="*/ 135 w 319"/>
                <a:gd name="T11" fmla="*/ 284 h 295"/>
                <a:gd name="T12" fmla="*/ 172 w 319"/>
                <a:gd name="T13" fmla="*/ 286 h 295"/>
                <a:gd name="T14" fmla="*/ 178 w 319"/>
                <a:gd name="T15" fmla="*/ 279 h 295"/>
                <a:gd name="T16" fmla="*/ 307 w 319"/>
                <a:gd name="T17" fmla="*/ 68 h 295"/>
                <a:gd name="T18" fmla="*/ 291 w 319"/>
                <a:gd name="T19" fmla="*/ 11 h 295"/>
                <a:gd name="T20" fmla="*/ 234 w 319"/>
                <a:gd name="T21" fmla="*/ 27 h 295"/>
                <a:gd name="T22" fmla="*/ 150 w 319"/>
                <a:gd name="T23" fmla="*/ 22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295">
                  <a:moveTo>
                    <a:pt x="150" y="227"/>
                  </a:moveTo>
                  <a:cubicBezTo>
                    <a:pt x="149" y="229"/>
                    <a:pt x="146" y="230"/>
                    <a:pt x="145" y="228"/>
                  </a:cubicBezTo>
                  <a:cubicBezTo>
                    <a:pt x="127" y="199"/>
                    <a:pt x="39" y="104"/>
                    <a:pt x="27" y="91"/>
                  </a:cubicBezTo>
                  <a:cubicBezTo>
                    <a:pt x="22" y="85"/>
                    <a:pt x="13" y="84"/>
                    <a:pt x="7" y="90"/>
                  </a:cubicBezTo>
                  <a:cubicBezTo>
                    <a:pt x="1" y="95"/>
                    <a:pt x="0" y="103"/>
                    <a:pt x="4" y="109"/>
                  </a:cubicBezTo>
                  <a:cubicBezTo>
                    <a:pt x="106" y="271"/>
                    <a:pt x="134" y="282"/>
                    <a:pt x="135" y="284"/>
                  </a:cubicBezTo>
                  <a:cubicBezTo>
                    <a:pt x="145" y="295"/>
                    <a:pt x="161" y="295"/>
                    <a:pt x="172" y="286"/>
                  </a:cubicBezTo>
                  <a:cubicBezTo>
                    <a:pt x="174" y="284"/>
                    <a:pt x="176" y="281"/>
                    <a:pt x="178" y="279"/>
                  </a:cubicBezTo>
                  <a:cubicBezTo>
                    <a:pt x="307" y="68"/>
                    <a:pt x="307" y="68"/>
                    <a:pt x="307" y="68"/>
                  </a:cubicBezTo>
                  <a:cubicBezTo>
                    <a:pt x="319" y="48"/>
                    <a:pt x="312" y="23"/>
                    <a:pt x="291" y="11"/>
                  </a:cubicBezTo>
                  <a:cubicBezTo>
                    <a:pt x="271" y="0"/>
                    <a:pt x="246" y="7"/>
                    <a:pt x="234" y="27"/>
                  </a:cubicBezTo>
                  <a:cubicBezTo>
                    <a:pt x="234" y="28"/>
                    <a:pt x="162" y="197"/>
                    <a:pt x="150" y="227"/>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5" name="Freeform 35">
              <a:extLst>
                <a:ext uri="{FF2B5EF4-FFF2-40B4-BE49-F238E27FC236}">
                  <a16:creationId xmlns:a16="http://schemas.microsoft.com/office/drawing/2014/main" id="{0BF82848-AD12-4156-A405-B3FFEA5AB7C7}"/>
                </a:ext>
              </a:extLst>
            </p:cNvPr>
            <p:cNvSpPr>
              <a:spLocks/>
            </p:cNvSpPr>
            <p:nvPr/>
          </p:nvSpPr>
          <p:spPr bwMode="auto">
            <a:xfrm>
              <a:off x="7565340" y="2869133"/>
              <a:ext cx="282590" cy="560110"/>
            </a:xfrm>
            <a:custGeom>
              <a:avLst/>
              <a:gdLst>
                <a:gd name="T0" fmla="*/ 86 w 94"/>
                <a:gd name="T1" fmla="*/ 59 h 186"/>
                <a:gd name="T2" fmla="*/ 48 w 94"/>
                <a:gd name="T3" fmla="*/ 181 h 186"/>
                <a:gd name="T4" fmla="*/ 9 w 94"/>
                <a:gd name="T5" fmla="*/ 79 h 186"/>
                <a:gd name="T6" fmla="*/ 22 w 94"/>
                <a:gd name="T7" fmla="*/ 11 h 186"/>
                <a:gd name="T8" fmla="*/ 86 w 94"/>
                <a:gd name="T9" fmla="*/ 59 h 186"/>
              </a:gdLst>
              <a:ahLst/>
              <a:cxnLst>
                <a:cxn ang="0">
                  <a:pos x="T0" y="T1"/>
                </a:cxn>
                <a:cxn ang="0">
                  <a:pos x="T2" y="T3"/>
                </a:cxn>
                <a:cxn ang="0">
                  <a:pos x="T4" y="T5"/>
                </a:cxn>
                <a:cxn ang="0">
                  <a:pos x="T6" y="T7"/>
                </a:cxn>
                <a:cxn ang="0">
                  <a:pos x="T8" y="T9"/>
                </a:cxn>
              </a:cxnLst>
              <a:rect l="0" t="0" r="r" b="b"/>
              <a:pathLst>
                <a:path w="94" h="186">
                  <a:moveTo>
                    <a:pt x="86" y="59"/>
                  </a:moveTo>
                  <a:cubicBezTo>
                    <a:pt x="94" y="93"/>
                    <a:pt x="67" y="176"/>
                    <a:pt x="48" y="181"/>
                  </a:cubicBezTo>
                  <a:cubicBezTo>
                    <a:pt x="28" y="186"/>
                    <a:pt x="18" y="112"/>
                    <a:pt x="9" y="79"/>
                  </a:cubicBezTo>
                  <a:cubicBezTo>
                    <a:pt x="0" y="46"/>
                    <a:pt x="2" y="16"/>
                    <a:pt x="22" y="11"/>
                  </a:cubicBezTo>
                  <a:cubicBezTo>
                    <a:pt x="65" y="0"/>
                    <a:pt x="77" y="26"/>
                    <a:pt x="86" y="59"/>
                  </a:cubicBezTo>
                  <a:close/>
                </a:path>
              </a:pathLst>
            </a:custGeom>
            <a:solidFill>
              <a:srgbClr val="B743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6" name="Shape4_20210419_151924">
              <a:extLst>
                <a:ext uri="{FF2B5EF4-FFF2-40B4-BE49-F238E27FC236}">
                  <a16:creationId xmlns:a16="http://schemas.microsoft.com/office/drawing/2014/main" id="{A3861486-BE1F-4830-9DC6-C001311F4C6A}"/>
                </a:ext>
              </a:extLst>
            </p:cNvPr>
            <p:cNvSpPr>
              <a:spLocks/>
            </p:cNvSpPr>
            <p:nvPr/>
          </p:nvSpPr>
          <p:spPr bwMode="auto">
            <a:xfrm>
              <a:off x="7420877" y="3118776"/>
              <a:ext cx="610799" cy="1225400"/>
            </a:xfrm>
            <a:custGeom>
              <a:avLst/>
              <a:gdLst>
                <a:gd name="T0" fmla="*/ 41 w 203"/>
                <a:gd name="T1" fmla="*/ 274 h 407"/>
                <a:gd name="T2" fmla="*/ 42 w 203"/>
                <a:gd name="T3" fmla="*/ 328 h 407"/>
                <a:gd name="T4" fmla="*/ 40 w 203"/>
                <a:gd name="T5" fmla="*/ 360 h 407"/>
                <a:gd name="T6" fmla="*/ 36 w 203"/>
                <a:gd name="T7" fmla="*/ 407 h 407"/>
                <a:gd name="T8" fmla="*/ 203 w 203"/>
                <a:gd name="T9" fmla="*/ 407 h 407"/>
                <a:gd name="T10" fmla="*/ 194 w 203"/>
                <a:gd name="T11" fmla="*/ 334 h 407"/>
                <a:gd name="T12" fmla="*/ 192 w 203"/>
                <a:gd name="T13" fmla="*/ 292 h 407"/>
                <a:gd name="T14" fmla="*/ 199 w 203"/>
                <a:gd name="T15" fmla="*/ 199 h 407"/>
                <a:gd name="T16" fmla="*/ 202 w 203"/>
                <a:gd name="T17" fmla="*/ 177 h 407"/>
                <a:gd name="T18" fmla="*/ 199 w 203"/>
                <a:gd name="T19" fmla="*/ 135 h 407"/>
                <a:gd name="T20" fmla="*/ 156 w 203"/>
                <a:gd name="T21" fmla="*/ 26 h 407"/>
                <a:gd name="T22" fmla="*/ 140 w 203"/>
                <a:gd name="T23" fmla="*/ 0 h 407"/>
                <a:gd name="T24" fmla="*/ 134 w 203"/>
                <a:gd name="T25" fmla="*/ 6 h 407"/>
                <a:gd name="T26" fmla="*/ 93 w 203"/>
                <a:gd name="T27" fmla="*/ 33 h 407"/>
                <a:gd name="T28" fmla="*/ 72 w 203"/>
                <a:gd name="T29" fmla="*/ 36 h 407"/>
                <a:gd name="T30" fmla="*/ 66 w 203"/>
                <a:gd name="T31" fmla="*/ 38 h 407"/>
                <a:gd name="T32" fmla="*/ 58 w 203"/>
                <a:gd name="T33" fmla="*/ 45 h 407"/>
                <a:gd name="T34" fmla="*/ 56 w 203"/>
                <a:gd name="T35" fmla="*/ 49 h 407"/>
                <a:gd name="T36" fmla="*/ 11 w 203"/>
                <a:gd name="T37" fmla="*/ 152 h 407"/>
                <a:gd name="T38" fmla="*/ 25 w 203"/>
                <a:gd name="T39" fmla="*/ 226 h 407"/>
                <a:gd name="T40" fmla="*/ 41 w 203"/>
                <a:gd name="T41" fmla="*/ 274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 h="407">
                  <a:moveTo>
                    <a:pt x="41" y="274"/>
                  </a:moveTo>
                  <a:cubicBezTo>
                    <a:pt x="43" y="289"/>
                    <a:pt x="43" y="308"/>
                    <a:pt x="42" y="328"/>
                  </a:cubicBezTo>
                  <a:cubicBezTo>
                    <a:pt x="42" y="339"/>
                    <a:pt x="41" y="350"/>
                    <a:pt x="40" y="360"/>
                  </a:cubicBezTo>
                  <a:cubicBezTo>
                    <a:pt x="39" y="378"/>
                    <a:pt x="37" y="394"/>
                    <a:pt x="36" y="407"/>
                  </a:cubicBezTo>
                  <a:cubicBezTo>
                    <a:pt x="203" y="407"/>
                    <a:pt x="203" y="407"/>
                    <a:pt x="203" y="407"/>
                  </a:cubicBezTo>
                  <a:cubicBezTo>
                    <a:pt x="202" y="402"/>
                    <a:pt x="197" y="372"/>
                    <a:pt x="194" y="334"/>
                  </a:cubicBezTo>
                  <a:cubicBezTo>
                    <a:pt x="193" y="321"/>
                    <a:pt x="192" y="307"/>
                    <a:pt x="192" y="292"/>
                  </a:cubicBezTo>
                  <a:cubicBezTo>
                    <a:pt x="191" y="262"/>
                    <a:pt x="193" y="229"/>
                    <a:pt x="199" y="199"/>
                  </a:cubicBezTo>
                  <a:cubicBezTo>
                    <a:pt x="201" y="192"/>
                    <a:pt x="202" y="185"/>
                    <a:pt x="202" y="177"/>
                  </a:cubicBezTo>
                  <a:cubicBezTo>
                    <a:pt x="203" y="163"/>
                    <a:pt x="202" y="149"/>
                    <a:pt x="199" y="135"/>
                  </a:cubicBezTo>
                  <a:cubicBezTo>
                    <a:pt x="191" y="92"/>
                    <a:pt x="171" y="51"/>
                    <a:pt x="156" y="26"/>
                  </a:cubicBezTo>
                  <a:cubicBezTo>
                    <a:pt x="147" y="10"/>
                    <a:pt x="140" y="0"/>
                    <a:pt x="140" y="0"/>
                  </a:cubicBezTo>
                  <a:cubicBezTo>
                    <a:pt x="138" y="2"/>
                    <a:pt x="136" y="4"/>
                    <a:pt x="134" y="6"/>
                  </a:cubicBezTo>
                  <a:cubicBezTo>
                    <a:pt x="120" y="21"/>
                    <a:pt x="105" y="29"/>
                    <a:pt x="93" y="33"/>
                  </a:cubicBezTo>
                  <a:cubicBezTo>
                    <a:pt x="85" y="36"/>
                    <a:pt x="78" y="36"/>
                    <a:pt x="72" y="36"/>
                  </a:cubicBezTo>
                  <a:cubicBezTo>
                    <a:pt x="70" y="36"/>
                    <a:pt x="68" y="37"/>
                    <a:pt x="66" y="38"/>
                  </a:cubicBezTo>
                  <a:cubicBezTo>
                    <a:pt x="63" y="39"/>
                    <a:pt x="60" y="42"/>
                    <a:pt x="58" y="45"/>
                  </a:cubicBezTo>
                  <a:cubicBezTo>
                    <a:pt x="57" y="46"/>
                    <a:pt x="56" y="47"/>
                    <a:pt x="56" y="49"/>
                  </a:cubicBezTo>
                  <a:cubicBezTo>
                    <a:pt x="41" y="98"/>
                    <a:pt x="27" y="111"/>
                    <a:pt x="11" y="152"/>
                  </a:cubicBezTo>
                  <a:cubicBezTo>
                    <a:pt x="0" y="181"/>
                    <a:pt x="13" y="201"/>
                    <a:pt x="25" y="226"/>
                  </a:cubicBezTo>
                  <a:cubicBezTo>
                    <a:pt x="32" y="240"/>
                    <a:pt x="39" y="255"/>
                    <a:pt x="41" y="274"/>
                  </a:cubicBez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17" name="Shape3_20210419_151931">
              <a:extLst>
                <a:ext uri="{FF2B5EF4-FFF2-40B4-BE49-F238E27FC236}">
                  <a16:creationId xmlns:a16="http://schemas.microsoft.com/office/drawing/2014/main" id="{7EFF5D5A-6AD6-43B6-91CF-1BD546239219}"/>
                </a:ext>
              </a:extLst>
            </p:cNvPr>
            <p:cNvSpPr>
              <a:spLocks/>
            </p:cNvSpPr>
            <p:nvPr/>
          </p:nvSpPr>
          <p:spPr bwMode="auto">
            <a:xfrm>
              <a:off x="7291620" y="2456020"/>
              <a:ext cx="495483" cy="442260"/>
            </a:xfrm>
            <a:custGeom>
              <a:avLst/>
              <a:gdLst>
                <a:gd name="T0" fmla="*/ 100 w 165"/>
                <a:gd name="T1" fmla="*/ 53 h 147"/>
                <a:gd name="T2" fmla="*/ 43 w 165"/>
                <a:gd name="T3" fmla="*/ 138 h 147"/>
                <a:gd name="T4" fmla="*/ 100 w 165"/>
                <a:gd name="T5" fmla="*/ 25 h 147"/>
                <a:gd name="T6" fmla="*/ 100 w 165"/>
                <a:gd name="T7" fmla="*/ 53 h 147"/>
              </a:gdLst>
              <a:ahLst/>
              <a:cxnLst>
                <a:cxn ang="0">
                  <a:pos x="T0" y="T1"/>
                </a:cxn>
                <a:cxn ang="0">
                  <a:pos x="T2" y="T3"/>
                </a:cxn>
                <a:cxn ang="0">
                  <a:pos x="T4" y="T5"/>
                </a:cxn>
                <a:cxn ang="0">
                  <a:pos x="T6" y="T7"/>
                </a:cxn>
              </a:cxnLst>
              <a:rect l="0" t="0" r="r" b="b"/>
              <a:pathLst>
                <a:path w="165" h="147">
                  <a:moveTo>
                    <a:pt x="100" y="53"/>
                  </a:moveTo>
                  <a:cubicBezTo>
                    <a:pt x="100" y="53"/>
                    <a:pt x="56" y="147"/>
                    <a:pt x="43" y="138"/>
                  </a:cubicBezTo>
                  <a:cubicBezTo>
                    <a:pt x="15" y="121"/>
                    <a:pt x="0" y="0"/>
                    <a:pt x="100" y="25"/>
                  </a:cubicBezTo>
                  <a:cubicBezTo>
                    <a:pt x="165" y="42"/>
                    <a:pt x="100" y="53"/>
                    <a:pt x="100" y="53"/>
                  </a:cubicBezTo>
                  <a:close/>
                </a:path>
              </a:pathLst>
            </a:custGeom>
            <a:solidFill>
              <a:srgbClr val="720C0C"/>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BAB18"/>
                </a:solidFill>
                <a:effectLst/>
                <a:uLnTx/>
                <a:uFillTx/>
                <a:latin typeface="CiscoSansTT ExtraLight"/>
                <a:ea typeface="ＭＳ Ｐゴシック" charset="0"/>
                <a:cs typeface="+mn-cs"/>
              </a:endParaRPr>
            </a:p>
          </p:txBody>
        </p:sp>
        <p:sp>
          <p:nvSpPr>
            <p:cNvPr id="118" name="Freeform 38">
              <a:extLst>
                <a:ext uri="{FF2B5EF4-FFF2-40B4-BE49-F238E27FC236}">
                  <a16:creationId xmlns:a16="http://schemas.microsoft.com/office/drawing/2014/main" id="{3372CC1B-2781-40D8-BBCB-11F1C9D0FAAF}"/>
                </a:ext>
              </a:extLst>
            </p:cNvPr>
            <p:cNvSpPr>
              <a:spLocks/>
            </p:cNvSpPr>
            <p:nvPr/>
          </p:nvSpPr>
          <p:spPr bwMode="auto">
            <a:xfrm>
              <a:off x="7405670" y="2597948"/>
              <a:ext cx="378899" cy="517025"/>
            </a:xfrm>
            <a:custGeom>
              <a:avLst/>
              <a:gdLst>
                <a:gd name="T0" fmla="*/ 120 w 126"/>
                <a:gd name="T1" fmla="*/ 84 h 172"/>
                <a:gd name="T2" fmla="*/ 56 w 126"/>
                <a:gd name="T3" fmla="*/ 169 h 172"/>
                <a:gd name="T4" fmla="*/ 6 w 126"/>
                <a:gd name="T5" fmla="*/ 99 h 172"/>
                <a:gd name="T6" fmla="*/ 37 w 126"/>
                <a:gd name="T7" fmla="*/ 8 h 172"/>
                <a:gd name="T8" fmla="*/ 120 w 126"/>
                <a:gd name="T9" fmla="*/ 84 h 172"/>
              </a:gdLst>
              <a:ahLst/>
              <a:cxnLst>
                <a:cxn ang="0">
                  <a:pos x="T0" y="T1"/>
                </a:cxn>
                <a:cxn ang="0">
                  <a:pos x="T2" y="T3"/>
                </a:cxn>
                <a:cxn ang="0">
                  <a:pos x="T4" y="T5"/>
                </a:cxn>
                <a:cxn ang="0">
                  <a:pos x="T6" y="T7"/>
                </a:cxn>
                <a:cxn ang="0">
                  <a:pos x="T8" y="T9"/>
                </a:cxn>
              </a:cxnLst>
              <a:rect l="0" t="0" r="r" b="b"/>
              <a:pathLst>
                <a:path w="126" h="172">
                  <a:moveTo>
                    <a:pt x="120" y="84"/>
                  </a:moveTo>
                  <a:cubicBezTo>
                    <a:pt x="126" y="131"/>
                    <a:pt x="85" y="165"/>
                    <a:pt x="56" y="169"/>
                  </a:cubicBezTo>
                  <a:cubicBezTo>
                    <a:pt x="26" y="172"/>
                    <a:pt x="12" y="145"/>
                    <a:pt x="6" y="99"/>
                  </a:cubicBezTo>
                  <a:cubicBezTo>
                    <a:pt x="0" y="52"/>
                    <a:pt x="7" y="12"/>
                    <a:pt x="37" y="8"/>
                  </a:cubicBezTo>
                  <a:cubicBezTo>
                    <a:pt x="101" y="0"/>
                    <a:pt x="114" y="37"/>
                    <a:pt x="120" y="84"/>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9" name="Freeform 39">
              <a:extLst>
                <a:ext uri="{FF2B5EF4-FFF2-40B4-BE49-F238E27FC236}">
                  <a16:creationId xmlns:a16="http://schemas.microsoft.com/office/drawing/2014/main" id="{1DE9BEA5-CF89-4BD3-8BD6-0C6F5B702DEB}"/>
                </a:ext>
              </a:extLst>
            </p:cNvPr>
            <p:cNvSpPr>
              <a:spLocks/>
            </p:cNvSpPr>
            <p:nvPr/>
          </p:nvSpPr>
          <p:spPr bwMode="auto">
            <a:xfrm>
              <a:off x="7721208" y="3166930"/>
              <a:ext cx="698238" cy="1012508"/>
            </a:xfrm>
            <a:custGeom>
              <a:avLst/>
              <a:gdLst>
                <a:gd name="T0" fmla="*/ 159 w 232"/>
                <a:gd name="T1" fmla="*/ 245 h 336"/>
                <a:gd name="T2" fmla="*/ 156 w 232"/>
                <a:gd name="T3" fmla="*/ 253 h 336"/>
                <a:gd name="T4" fmla="*/ 149 w 232"/>
                <a:gd name="T5" fmla="*/ 255 h 336"/>
                <a:gd name="T6" fmla="*/ 11 w 232"/>
                <a:gd name="T7" fmla="*/ 306 h 336"/>
                <a:gd name="T8" fmla="*/ 3 w 232"/>
                <a:gd name="T9" fmla="*/ 325 h 336"/>
                <a:gd name="T10" fmla="*/ 19 w 232"/>
                <a:gd name="T11" fmla="*/ 334 h 336"/>
                <a:gd name="T12" fmla="*/ 199 w 232"/>
                <a:gd name="T13" fmla="*/ 294 h 336"/>
                <a:gd name="T14" fmla="*/ 211 w 232"/>
                <a:gd name="T15" fmla="*/ 290 h 336"/>
                <a:gd name="T16" fmla="*/ 227 w 232"/>
                <a:gd name="T17" fmla="*/ 257 h 336"/>
                <a:gd name="T18" fmla="*/ 111 w 232"/>
                <a:gd name="T19" fmla="*/ 29 h 336"/>
                <a:gd name="T20" fmla="*/ 54 w 232"/>
                <a:gd name="T21" fmla="*/ 11 h 336"/>
                <a:gd name="T22" fmla="*/ 36 w 232"/>
                <a:gd name="T23" fmla="*/ 67 h 336"/>
                <a:gd name="T24" fmla="*/ 159 w 232"/>
                <a:gd name="T25" fmla="*/ 24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336">
                  <a:moveTo>
                    <a:pt x="159" y="245"/>
                  </a:moveTo>
                  <a:cubicBezTo>
                    <a:pt x="161" y="248"/>
                    <a:pt x="159" y="252"/>
                    <a:pt x="156" y="253"/>
                  </a:cubicBezTo>
                  <a:cubicBezTo>
                    <a:pt x="153" y="254"/>
                    <a:pt x="151" y="255"/>
                    <a:pt x="149" y="255"/>
                  </a:cubicBezTo>
                  <a:cubicBezTo>
                    <a:pt x="142" y="258"/>
                    <a:pt x="26" y="300"/>
                    <a:pt x="11" y="306"/>
                  </a:cubicBezTo>
                  <a:cubicBezTo>
                    <a:pt x="3" y="309"/>
                    <a:pt x="0" y="318"/>
                    <a:pt x="3" y="325"/>
                  </a:cubicBezTo>
                  <a:cubicBezTo>
                    <a:pt x="5" y="332"/>
                    <a:pt x="12" y="336"/>
                    <a:pt x="19" y="334"/>
                  </a:cubicBezTo>
                  <a:cubicBezTo>
                    <a:pt x="35" y="331"/>
                    <a:pt x="195" y="295"/>
                    <a:pt x="199" y="294"/>
                  </a:cubicBezTo>
                  <a:cubicBezTo>
                    <a:pt x="201" y="293"/>
                    <a:pt x="209" y="291"/>
                    <a:pt x="211" y="290"/>
                  </a:cubicBezTo>
                  <a:cubicBezTo>
                    <a:pt x="224" y="285"/>
                    <a:pt x="232" y="271"/>
                    <a:pt x="227" y="257"/>
                  </a:cubicBezTo>
                  <a:cubicBezTo>
                    <a:pt x="227" y="256"/>
                    <a:pt x="111" y="29"/>
                    <a:pt x="111" y="29"/>
                  </a:cubicBezTo>
                  <a:cubicBezTo>
                    <a:pt x="100" y="8"/>
                    <a:pt x="75" y="0"/>
                    <a:pt x="54" y="11"/>
                  </a:cubicBezTo>
                  <a:cubicBezTo>
                    <a:pt x="34" y="21"/>
                    <a:pt x="26" y="46"/>
                    <a:pt x="36" y="67"/>
                  </a:cubicBezTo>
                  <a:cubicBezTo>
                    <a:pt x="37" y="69"/>
                    <a:pt x="136" y="209"/>
                    <a:pt x="159" y="245"/>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0" name="Shape4_20210419_151931">
              <a:extLst>
                <a:ext uri="{FF2B5EF4-FFF2-40B4-BE49-F238E27FC236}">
                  <a16:creationId xmlns:a16="http://schemas.microsoft.com/office/drawing/2014/main" id="{29ABD82F-9039-4E80-B8BC-C6DC9BA921F8}"/>
                </a:ext>
              </a:extLst>
            </p:cNvPr>
            <p:cNvSpPr>
              <a:spLocks/>
            </p:cNvSpPr>
            <p:nvPr/>
          </p:nvSpPr>
          <p:spPr bwMode="auto">
            <a:xfrm>
              <a:off x="7508315" y="2467425"/>
              <a:ext cx="672893" cy="1097411"/>
            </a:xfrm>
            <a:custGeom>
              <a:avLst/>
              <a:gdLst>
                <a:gd name="T0" fmla="*/ 1 w 224"/>
                <a:gd name="T1" fmla="*/ 44 h 364"/>
                <a:gd name="T2" fmla="*/ 30 w 224"/>
                <a:gd name="T3" fmla="*/ 96 h 364"/>
                <a:gd name="T4" fmla="*/ 74 w 224"/>
                <a:gd name="T5" fmla="*/ 195 h 364"/>
                <a:gd name="T6" fmla="*/ 100 w 224"/>
                <a:gd name="T7" fmla="*/ 354 h 364"/>
                <a:gd name="T8" fmla="*/ 224 w 224"/>
                <a:gd name="T9" fmla="*/ 308 h 364"/>
                <a:gd name="T10" fmla="*/ 172 w 224"/>
                <a:gd name="T11" fmla="*/ 210 h 364"/>
                <a:gd name="T12" fmla="*/ 161 w 224"/>
                <a:gd name="T13" fmla="*/ 89 h 364"/>
                <a:gd name="T14" fmla="*/ 56 w 224"/>
                <a:gd name="T15" fmla="*/ 10 h 364"/>
                <a:gd name="T16" fmla="*/ 1 w 224"/>
                <a:gd name="T17" fmla="*/ 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364">
                  <a:moveTo>
                    <a:pt x="1" y="44"/>
                  </a:moveTo>
                  <a:cubicBezTo>
                    <a:pt x="0" y="63"/>
                    <a:pt x="16" y="82"/>
                    <a:pt x="30" y="96"/>
                  </a:cubicBezTo>
                  <a:cubicBezTo>
                    <a:pt x="48" y="114"/>
                    <a:pt x="85" y="152"/>
                    <a:pt x="74" y="195"/>
                  </a:cubicBezTo>
                  <a:cubicBezTo>
                    <a:pt x="57" y="261"/>
                    <a:pt x="56" y="345"/>
                    <a:pt x="100" y="354"/>
                  </a:cubicBezTo>
                  <a:cubicBezTo>
                    <a:pt x="146" y="364"/>
                    <a:pt x="224" y="345"/>
                    <a:pt x="224" y="308"/>
                  </a:cubicBezTo>
                  <a:cubicBezTo>
                    <a:pt x="224" y="267"/>
                    <a:pt x="177" y="273"/>
                    <a:pt x="172" y="210"/>
                  </a:cubicBezTo>
                  <a:cubicBezTo>
                    <a:pt x="169" y="179"/>
                    <a:pt x="208" y="149"/>
                    <a:pt x="161" y="89"/>
                  </a:cubicBezTo>
                  <a:cubicBezTo>
                    <a:pt x="127" y="46"/>
                    <a:pt x="124" y="0"/>
                    <a:pt x="56" y="10"/>
                  </a:cubicBezTo>
                  <a:cubicBezTo>
                    <a:pt x="21" y="15"/>
                    <a:pt x="3" y="24"/>
                    <a:pt x="1" y="44"/>
                  </a:cubicBezTo>
                  <a:close/>
                </a:path>
              </a:pathLst>
            </a:custGeom>
            <a:solidFill>
              <a:srgbClr val="720C0C"/>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BAB18"/>
                </a:solidFill>
                <a:effectLst/>
                <a:uLnTx/>
                <a:uFillTx/>
                <a:latin typeface="CiscoSansTT ExtraLight"/>
                <a:ea typeface="ＭＳ Ｐゴシック" charset="0"/>
                <a:cs typeface="+mn-cs"/>
              </a:endParaRPr>
            </a:p>
          </p:txBody>
        </p:sp>
        <p:sp>
          <p:nvSpPr>
            <p:cNvPr id="121" name="Freeform 41">
              <a:extLst>
                <a:ext uri="{FF2B5EF4-FFF2-40B4-BE49-F238E27FC236}">
                  <a16:creationId xmlns:a16="http://schemas.microsoft.com/office/drawing/2014/main" id="{E4440E32-DC80-40B4-B9FF-8EA71F61B0FA}"/>
                </a:ext>
              </a:extLst>
            </p:cNvPr>
            <p:cNvSpPr>
              <a:spLocks/>
            </p:cNvSpPr>
            <p:nvPr/>
          </p:nvSpPr>
          <p:spPr bwMode="auto">
            <a:xfrm>
              <a:off x="6479334" y="3486269"/>
              <a:ext cx="418182" cy="105180"/>
            </a:xfrm>
            <a:custGeom>
              <a:avLst/>
              <a:gdLst>
                <a:gd name="T0" fmla="*/ 125 w 139"/>
                <a:gd name="T1" fmla="*/ 28 h 35"/>
                <a:gd name="T2" fmla="*/ 119 w 139"/>
                <a:gd name="T3" fmla="*/ 1 h 35"/>
                <a:gd name="T4" fmla="*/ 84 w 139"/>
                <a:gd name="T5" fmla="*/ 5 h 35"/>
                <a:gd name="T6" fmla="*/ 15 w 139"/>
                <a:gd name="T7" fmla="*/ 2 h 35"/>
                <a:gd name="T8" fmla="*/ 50 w 139"/>
                <a:gd name="T9" fmla="*/ 25 h 35"/>
                <a:gd name="T10" fmla="*/ 125 w 139"/>
                <a:gd name="T11" fmla="*/ 29 h 35"/>
                <a:gd name="T12" fmla="*/ 125 w 139"/>
                <a:gd name="T13" fmla="*/ 28 h 35"/>
              </a:gdLst>
              <a:ahLst/>
              <a:cxnLst>
                <a:cxn ang="0">
                  <a:pos x="T0" y="T1"/>
                </a:cxn>
                <a:cxn ang="0">
                  <a:pos x="T2" y="T3"/>
                </a:cxn>
                <a:cxn ang="0">
                  <a:pos x="T4" y="T5"/>
                </a:cxn>
                <a:cxn ang="0">
                  <a:pos x="T6" y="T7"/>
                </a:cxn>
                <a:cxn ang="0">
                  <a:pos x="T8" y="T9"/>
                </a:cxn>
                <a:cxn ang="0">
                  <a:pos x="T10" y="T11"/>
                </a:cxn>
                <a:cxn ang="0">
                  <a:pos x="T12" y="T13"/>
                </a:cxn>
              </a:cxnLst>
              <a:rect l="0" t="0" r="r" b="b"/>
              <a:pathLst>
                <a:path w="139" h="35">
                  <a:moveTo>
                    <a:pt x="125" y="28"/>
                  </a:moveTo>
                  <a:cubicBezTo>
                    <a:pt x="139" y="21"/>
                    <a:pt x="135" y="3"/>
                    <a:pt x="119" y="1"/>
                  </a:cubicBezTo>
                  <a:cubicBezTo>
                    <a:pt x="109" y="0"/>
                    <a:pt x="97" y="0"/>
                    <a:pt x="84" y="5"/>
                  </a:cubicBezTo>
                  <a:cubicBezTo>
                    <a:pt x="58" y="15"/>
                    <a:pt x="22" y="1"/>
                    <a:pt x="15" y="2"/>
                  </a:cubicBezTo>
                  <a:cubicBezTo>
                    <a:pt x="0" y="5"/>
                    <a:pt x="34" y="22"/>
                    <a:pt x="50" y="25"/>
                  </a:cubicBezTo>
                  <a:cubicBezTo>
                    <a:pt x="66" y="28"/>
                    <a:pt x="110" y="35"/>
                    <a:pt x="125" y="29"/>
                  </a:cubicBezTo>
                  <a:cubicBezTo>
                    <a:pt x="125" y="29"/>
                    <a:pt x="125" y="28"/>
                    <a:pt x="125" y="28"/>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2" name="Freeform 42">
              <a:extLst>
                <a:ext uri="{FF2B5EF4-FFF2-40B4-BE49-F238E27FC236}">
                  <a16:creationId xmlns:a16="http://schemas.microsoft.com/office/drawing/2014/main" id="{CD726705-86F9-4351-BB19-D7F1F303EDCD}"/>
                </a:ext>
              </a:extLst>
            </p:cNvPr>
            <p:cNvSpPr>
              <a:spLocks/>
            </p:cNvSpPr>
            <p:nvPr/>
          </p:nvSpPr>
          <p:spPr bwMode="auto">
            <a:xfrm>
              <a:off x="7469031" y="4067922"/>
              <a:ext cx="363692" cy="171075"/>
            </a:xfrm>
            <a:custGeom>
              <a:avLst/>
              <a:gdLst>
                <a:gd name="T0" fmla="*/ 105 w 121"/>
                <a:gd name="T1" fmla="*/ 34 h 57"/>
                <a:gd name="T2" fmla="*/ 89 w 121"/>
                <a:gd name="T3" fmla="*/ 8 h 57"/>
                <a:gd name="T4" fmla="*/ 63 w 121"/>
                <a:gd name="T5" fmla="*/ 12 h 57"/>
                <a:gd name="T6" fmla="*/ 14 w 121"/>
                <a:gd name="T7" fmla="*/ 7 h 57"/>
                <a:gd name="T8" fmla="*/ 24 w 121"/>
                <a:gd name="T9" fmla="*/ 45 h 57"/>
                <a:gd name="T10" fmla="*/ 83 w 121"/>
                <a:gd name="T11" fmla="*/ 46 h 57"/>
                <a:gd name="T12" fmla="*/ 105 w 121"/>
                <a:gd name="T13" fmla="*/ 34 h 57"/>
              </a:gdLst>
              <a:ahLst/>
              <a:cxnLst>
                <a:cxn ang="0">
                  <a:pos x="T0" y="T1"/>
                </a:cxn>
                <a:cxn ang="0">
                  <a:pos x="T2" y="T3"/>
                </a:cxn>
                <a:cxn ang="0">
                  <a:pos x="T4" y="T5"/>
                </a:cxn>
                <a:cxn ang="0">
                  <a:pos x="T6" y="T7"/>
                </a:cxn>
                <a:cxn ang="0">
                  <a:pos x="T8" y="T9"/>
                </a:cxn>
                <a:cxn ang="0">
                  <a:pos x="T10" y="T11"/>
                </a:cxn>
                <a:cxn ang="0">
                  <a:pos x="T12" y="T13"/>
                </a:cxn>
              </a:cxnLst>
              <a:rect l="0" t="0" r="r" b="b"/>
              <a:pathLst>
                <a:path w="121" h="57">
                  <a:moveTo>
                    <a:pt x="105" y="34"/>
                  </a:moveTo>
                  <a:cubicBezTo>
                    <a:pt x="116" y="23"/>
                    <a:pt x="121" y="0"/>
                    <a:pt x="89" y="8"/>
                  </a:cubicBezTo>
                  <a:cubicBezTo>
                    <a:pt x="79" y="11"/>
                    <a:pt x="78" y="7"/>
                    <a:pt x="63" y="12"/>
                  </a:cubicBezTo>
                  <a:cubicBezTo>
                    <a:pt x="25" y="26"/>
                    <a:pt x="23" y="4"/>
                    <a:pt x="14" y="7"/>
                  </a:cubicBezTo>
                  <a:cubicBezTo>
                    <a:pt x="0" y="11"/>
                    <a:pt x="8" y="32"/>
                    <a:pt x="24" y="45"/>
                  </a:cubicBezTo>
                  <a:cubicBezTo>
                    <a:pt x="33" y="52"/>
                    <a:pt x="55" y="57"/>
                    <a:pt x="83" y="46"/>
                  </a:cubicBezTo>
                  <a:cubicBezTo>
                    <a:pt x="83" y="45"/>
                    <a:pt x="105" y="35"/>
                    <a:pt x="105" y="34"/>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3" name="Freeform 43">
              <a:extLst>
                <a:ext uri="{FF2B5EF4-FFF2-40B4-BE49-F238E27FC236}">
                  <a16:creationId xmlns:a16="http://schemas.microsoft.com/office/drawing/2014/main" id="{83DA96E4-DD0D-461D-AC07-B49CF2F9180A}"/>
                </a:ext>
              </a:extLst>
            </p:cNvPr>
            <p:cNvSpPr>
              <a:spLocks/>
            </p:cNvSpPr>
            <p:nvPr/>
          </p:nvSpPr>
          <p:spPr bwMode="auto">
            <a:xfrm>
              <a:off x="7567874" y="4079327"/>
              <a:ext cx="153334" cy="57025"/>
            </a:xfrm>
            <a:custGeom>
              <a:avLst/>
              <a:gdLst>
                <a:gd name="T0" fmla="*/ 41 w 51"/>
                <a:gd name="T1" fmla="*/ 2 h 19"/>
                <a:gd name="T2" fmla="*/ 5 w 51"/>
                <a:gd name="T3" fmla="*/ 0 h 19"/>
                <a:gd name="T4" fmla="*/ 0 w 51"/>
                <a:gd name="T5" fmla="*/ 3 h 19"/>
                <a:gd name="T6" fmla="*/ 3 w 51"/>
                <a:gd name="T7" fmla="*/ 7 h 19"/>
                <a:gd name="T8" fmla="*/ 36 w 51"/>
                <a:gd name="T9" fmla="*/ 17 h 19"/>
                <a:gd name="T10" fmla="*/ 49 w 51"/>
                <a:gd name="T11" fmla="*/ 13 h 19"/>
                <a:gd name="T12" fmla="*/ 44 w 51"/>
                <a:gd name="T13" fmla="*/ 3 h 19"/>
                <a:gd name="T14" fmla="*/ 41 w 51"/>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9">
                  <a:moveTo>
                    <a:pt x="41" y="2"/>
                  </a:moveTo>
                  <a:cubicBezTo>
                    <a:pt x="5" y="0"/>
                    <a:pt x="5" y="0"/>
                    <a:pt x="5" y="0"/>
                  </a:cubicBezTo>
                  <a:cubicBezTo>
                    <a:pt x="3" y="0"/>
                    <a:pt x="1" y="1"/>
                    <a:pt x="0" y="3"/>
                  </a:cubicBezTo>
                  <a:cubicBezTo>
                    <a:pt x="0" y="5"/>
                    <a:pt x="1" y="6"/>
                    <a:pt x="3" y="7"/>
                  </a:cubicBezTo>
                  <a:cubicBezTo>
                    <a:pt x="36" y="17"/>
                    <a:pt x="36" y="17"/>
                    <a:pt x="36" y="17"/>
                  </a:cubicBezTo>
                  <a:cubicBezTo>
                    <a:pt x="41" y="19"/>
                    <a:pt x="47" y="17"/>
                    <a:pt x="49" y="13"/>
                  </a:cubicBezTo>
                  <a:cubicBezTo>
                    <a:pt x="51" y="9"/>
                    <a:pt x="49" y="4"/>
                    <a:pt x="44" y="3"/>
                  </a:cubicBezTo>
                  <a:cubicBezTo>
                    <a:pt x="43" y="3"/>
                    <a:pt x="42" y="2"/>
                    <a:pt x="41" y="2"/>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4" name="Shape0_20210419_151924">
              <a:extLst>
                <a:ext uri="{FF2B5EF4-FFF2-40B4-BE49-F238E27FC236}">
                  <a16:creationId xmlns:a16="http://schemas.microsoft.com/office/drawing/2014/main" id="{32982637-179B-4315-A0DE-F9B99C4C17C4}"/>
                </a:ext>
              </a:extLst>
            </p:cNvPr>
            <p:cNvSpPr>
              <a:spLocks/>
            </p:cNvSpPr>
            <p:nvPr/>
          </p:nvSpPr>
          <p:spPr bwMode="auto">
            <a:xfrm>
              <a:off x="4170462" y="2974313"/>
              <a:ext cx="862976" cy="1369863"/>
            </a:xfrm>
            <a:custGeom>
              <a:avLst/>
              <a:gdLst>
                <a:gd name="T0" fmla="*/ 287 w 287"/>
                <a:gd name="T1" fmla="*/ 312 h 455"/>
                <a:gd name="T2" fmla="*/ 286 w 287"/>
                <a:gd name="T3" fmla="*/ 321 h 455"/>
                <a:gd name="T4" fmla="*/ 276 w 287"/>
                <a:gd name="T5" fmla="*/ 455 h 455"/>
                <a:gd name="T6" fmla="*/ 30 w 287"/>
                <a:gd name="T7" fmla="*/ 455 h 455"/>
                <a:gd name="T8" fmla="*/ 3 w 287"/>
                <a:gd name="T9" fmla="*/ 210 h 455"/>
                <a:gd name="T10" fmla="*/ 1 w 287"/>
                <a:gd name="T11" fmla="*/ 170 h 455"/>
                <a:gd name="T12" fmla="*/ 1 w 287"/>
                <a:gd name="T13" fmla="*/ 69 h 455"/>
                <a:gd name="T14" fmla="*/ 6 w 287"/>
                <a:gd name="T15" fmla="*/ 34 h 455"/>
                <a:gd name="T16" fmla="*/ 10 w 287"/>
                <a:gd name="T17" fmla="*/ 31 h 455"/>
                <a:gd name="T18" fmla="*/ 11 w 287"/>
                <a:gd name="T19" fmla="*/ 31 h 455"/>
                <a:gd name="T20" fmla="*/ 99 w 287"/>
                <a:gd name="T21" fmla="*/ 2 h 455"/>
                <a:gd name="T22" fmla="*/ 99 w 287"/>
                <a:gd name="T23" fmla="*/ 2 h 455"/>
                <a:gd name="T24" fmla="*/ 130 w 287"/>
                <a:gd name="T25" fmla="*/ 0 h 455"/>
                <a:gd name="T26" fmla="*/ 156 w 287"/>
                <a:gd name="T27" fmla="*/ 1 h 455"/>
                <a:gd name="T28" fmla="*/ 187 w 287"/>
                <a:gd name="T29" fmla="*/ 4 h 455"/>
                <a:gd name="T30" fmla="*/ 189 w 287"/>
                <a:gd name="T31" fmla="*/ 4 h 455"/>
                <a:gd name="T32" fmla="*/ 244 w 287"/>
                <a:gd name="T33" fmla="*/ 17 h 455"/>
                <a:gd name="T34" fmla="*/ 259 w 287"/>
                <a:gd name="T35" fmla="*/ 24 h 455"/>
                <a:gd name="T36" fmla="*/ 267 w 287"/>
                <a:gd name="T37" fmla="*/ 28 h 455"/>
                <a:gd name="T38" fmla="*/ 282 w 287"/>
                <a:gd name="T39" fmla="*/ 137 h 455"/>
                <a:gd name="T40" fmla="*/ 287 w 287"/>
                <a:gd name="T41" fmla="*/ 31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455">
                  <a:moveTo>
                    <a:pt x="287" y="312"/>
                  </a:moveTo>
                  <a:cubicBezTo>
                    <a:pt x="287" y="315"/>
                    <a:pt x="286" y="318"/>
                    <a:pt x="286" y="321"/>
                  </a:cubicBezTo>
                  <a:cubicBezTo>
                    <a:pt x="286" y="373"/>
                    <a:pt x="282" y="421"/>
                    <a:pt x="276" y="455"/>
                  </a:cubicBezTo>
                  <a:cubicBezTo>
                    <a:pt x="30" y="455"/>
                    <a:pt x="30" y="455"/>
                    <a:pt x="30" y="455"/>
                  </a:cubicBezTo>
                  <a:cubicBezTo>
                    <a:pt x="15" y="378"/>
                    <a:pt x="6" y="287"/>
                    <a:pt x="3" y="210"/>
                  </a:cubicBezTo>
                  <a:cubicBezTo>
                    <a:pt x="2" y="196"/>
                    <a:pt x="1" y="183"/>
                    <a:pt x="1" y="170"/>
                  </a:cubicBezTo>
                  <a:cubicBezTo>
                    <a:pt x="0" y="128"/>
                    <a:pt x="0" y="93"/>
                    <a:pt x="1" y="69"/>
                  </a:cubicBezTo>
                  <a:cubicBezTo>
                    <a:pt x="2" y="49"/>
                    <a:pt x="4" y="36"/>
                    <a:pt x="6" y="34"/>
                  </a:cubicBezTo>
                  <a:cubicBezTo>
                    <a:pt x="8" y="33"/>
                    <a:pt x="9" y="32"/>
                    <a:pt x="10" y="31"/>
                  </a:cubicBezTo>
                  <a:cubicBezTo>
                    <a:pt x="10" y="31"/>
                    <a:pt x="11" y="31"/>
                    <a:pt x="11" y="31"/>
                  </a:cubicBezTo>
                  <a:cubicBezTo>
                    <a:pt x="30" y="18"/>
                    <a:pt x="59" y="6"/>
                    <a:pt x="99" y="2"/>
                  </a:cubicBezTo>
                  <a:cubicBezTo>
                    <a:pt x="99" y="2"/>
                    <a:pt x="99" y="2"/>
                    <a:pt x="99" y="2"/>
                  </a:cubicBezTo>
                  <a:cubicBezTo>
                    <a:pt x="109" y="1"/>
                    <a:pt x="119" y="0"/>
                    <a:pt x="130" y="0"/>
                  </a:cubicBezTo>
                  <a:cubicBezTo>
                    <a:pt x="130" y="0"/>
                    <a:pt x="140" y="0"/>
                    <a:pt x="156" y="1"/>
                  </a:cubicBezTo>
                  <a:cubicBezTo>
                    <a:pt x="165" y="1"/>
                    <a:pt x="176" y="2"/>
                    <a:pt x="187" y="4"/>
                  </a:cubicBezTo>
                  <a:cubicBezTo>
                    <a:pt x="188" y="4"/>
                    <a:pt x="188" y="4"/>
                    <a:pt x="189" y="4"/>
                  </a:cubicBezTo>
                  <a:cubicBezTo>
                    <a:pt x="207" y="7"/>
                    <a:pt x="226" y="11"/>
                    <a:pt x="244" y="17"/>
                  </a:cubicBezTo>
                  <a:cubicBezTo>
                    <a:pt x="249" y="19"/>
                    <a:pt x="254" y="21"/>
                    <a:pt x="259" y="24"/>
                  </a:cubicBezTo>
                  <a:cubicBezTo>
                    <a:pt x="261" y="25"/>
                    <a:pt x="264" y="26"/>
                    <a:pt x="267" y="28"/>
                  </a:cubicBezTo>
                  <a:cubicBezTo>
                    <a:pt x="272" y="31"/>
                    <a:pt x="278" y="76"/>
                    <a:pt x="282" y="137"/>
                  </a:cubicBezTo>
                  <a:cubicBezTo>
                    <a:pt x="285" y="189"/>
                    <a:pt x="287" y="252"/>
                    <a:pt x="287" y="31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25" name="Freeform 45">
              <a:extLst>
                <a:ext uri="{FF2B5EF4-FFF2-40B4-BE49-F238E27FC236}">
                  <a16:creationId xmlns:a16="http://schemas.microsoft.com/office/drawing/2014/main" id="{739660FC-1246-43AE-BF25-BB35B2AF58F2}"/>
                </a:ext>
              </a:extLst>
            </p:cNvPr>
            <p:cNvSpPr>
              <a:spLocks/>
            </p:cNvSpPr>
            <p:nvPr/>
          </p:nvSpPr>
          <p:spPr bwMode="auto">
            <a:xfrm>
              <a:off x="3692720" y="3154258"/>
              <a:ext cx="639946" cy="1189918"/>
            </a:xfrm>
            <a:custGeom>
              <a:avLst/>
              <a:gdLst>
                <a:gd name="T0" fmla="*/ 160 w 213"/>
                <a:gd name="T1" fmla="*/ 110 h 395"/>
                <a:gd name="T2" fmla="*/ 74 w 213"/>
                <a:gd name="T3" fmla="*/ 229 h 395"/>
                <a:gd name="T4" fmla="*/ 79 w 213"/>
                <a:gd name="T5" fmla="*/ 235 h 395"/>
                <a:gd name="T6" fmla="*/ 85 w 213"/>
                <a:gd name="T7" fmla="*/ 242 h 395"/>
                <a:gd name="T8" fmla="*/ 95 w 213"/>
                <a:gd name="T9" fmla="*/ 258 h 395"/>
                <a:gd name="T10" fmla="*/ 124 w 213"/>
                <a:gd name="T11" fmla="*/ 307 h 395"/>
                <a:gd name="T12" fmla="*/ 152 w 213"/>
                <a:gd name="T13" fmla="*/ 357 h 395"/>
                <a:gd name="T14" fmla="*/ 170 w 213"/>
                <a:gd name="T15" fmla="*/ 395 h 395"/>
                <a:gd name="T16" fmla="*/ 112 w 213"/>
                <a:gd name="T17" fmla="*/ 395 h 395"/>
                <a:gd name="T18" fmla="*/ 106 w 213"/>
                <a:gd name="T19" fmla="*/ 388 h 395"/>
                <a:gd name="T20" fmla="*/ 69 w 213"/>
                <a:gd name="T21" fmla="*/ 345 h 395"/>
                <a:gd name="T22" fmla="*/ 34 w 213"/>
                <a:gd name="T23" fmla="*/ 300 h 395"/>
                <a:gd name="T24" fmla="*/ 18 w 213"/>
                <a:gd name="T25" fmla="*/ 276 h 395"/>
                <a:gd name="T26" fmla="*/ 6 w 213"/>
                <a:gd name="T27" fmla="*/ 250 h 395"/>
                <a:gd name="T28" fmla="*/ 2 w 213"/>
                <a:gd name="T29" fmla="*/ 240 h 395"/>
                <a:gd name="T30" fmla="*/ 5 w 213"/>
                <a:gd name="T31" fmla="*/ 216 h 395"/>
                <a:gd name="T32" fmla="*/ 7 w 213"/>
                <a:gd name="T33" fmla="*/ 213 h 395"/>
                <a:gd name="T34" fmla="*/ 154 w 213"/>
                <a:gd name="T35" fmla="*/ 15 h 395"/>
                <a:gd name="T36" fmla="*/ 160 w 213"/>
                <a:gd name="T37" fmla="*/ 9 h 395"/>
                <a:gd name="T38" fmla="*/ 197 w 213"/>
                <a:gd name="T39" fmla="*/ 8 h 395"/>
                <a:gd name="T40" fmla="*/ 203 w 213"/>
                <a:gd name="T41" fmla="*/ 50 h 395"/>
                <a:gd name="T42" fmla="*/ 160 w 213"/>
                <a:gd name="T43" fmla="*/ 11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395">
                  <a:moveTo>
                    <a:pt x="160" y="110"/>
                  </a:moveTo>
                  <a:cubicBezTo>
                    <a:pt x="74" y="229"/>
                    <a:pt x="74" y="229"/>
                    <a:pt x="74" y="229"/>
                  </a:cubicBezTo>
                  <a:cubicBezTo>
                    <a:pt x="76" y="231"/>
                    <a:pt x="77" y="233"/>
                    <a:pt x="79" y="235"/>
                  </a:cubicBezTo>
                  <a:cubicBezTo>
                    <a:pt x="81" y="237"/>
                    <a:pt x="83" y="240"/>
                    <a:pt x="85" y="242"/>
                  </a:cubicBezTo>
                  <a:cubicBezTo>
                    <a:pt x="89" y="247"/>
                    <a:pt x="92" y="253"/>
                    <a:pt x="95" y="258"/>
                  </a:cubicBezTo>
                  <a:cubicBezTo>
                    <a:pt x="105" y="274"/>
                    <a:pt x="115" y="290"/>
                    <a:pt x="124" y="307"/>
                  </a:cubicBezTo>
                  <a:cubicBezTo>
                    <a:pt x="134" y="323"/>
                    <a:pt x="143" y="340"/>
                    <a:pt x="152" y="357"/>
                  </a:cubicBezTo>
                  <a:cubicBezTo>
                    <a:pt x="158" y="369"/>
                    <a:pt x="164" y="382"/>
                    <a:pt x="170" y="395"/>
                  </a:cubicBezTo>
                  <a:cubicBezTo>
                    <a:pt x="112" y="395"/>
                    <a:pt x="112" y="395"/>
                    <a:pt x="112" y="395"/>
                  </a:cubicBezTo>
                  <a:cubicBezTo>
                    <a:pt x="110" y="393"/>
                    <a:pt x="108" y="390"/>
                    <a:pt x="106" y="388"/>
                  </a:cubicBezTo>
                  <a:cubicBezTo>
                    <a:pt x="93" y="374"/>
                    <a:pt x="81" y="359"/>
                    <a:pt x="69" y="345"/>
                  </a:cubicBezTo>
                  <a:cubicBezTo>
                    <a:pt x="57" y="330"/>
                    <a:pt x="45" y="315"/>
                    <a:pt x="34" y="300"/>
                  </a:cubicBezTo>
                  <a:cubicBezTo>
                    <a:pt x="28" y="293"/>
                    <a:pt x="23" y="285"/>
                    <a:pt x="18" y="276"/>
                  </a:cubicBezTo>
                  <a:cubicBezTo>
                    <a:pt x="13" y="268"/>
                    <a:pt x="9" y="260"/>
                    <a:pt x="6" y="250"/>
                  </a:cubicBezTo>
                  <a:cubicBezTo>
                    <a:pt x="2" y="240"/>
                    <a:pt x="2" y="240"/>
                    <a:pt x="2" y="240"/>
                  </a:cubicBezTo>
                  <a:cubicBezTo>
                    <a:pt x="0" y="231"/>
                    <a:pt x="1" y="223"/>
                    <a:pt x="5" y="216"/>
                  </a:cubicBezTo>
                  <a:cubicBezTo>
                    <a:pt x="6" y="215"/>
                    <a:pt x="6" y="214"/>
                    <a:pt x="7" y="213"/>
                  </a:cubicBezTo>
                  <a:cubicBezTo>
                    <a:pt x="154" y="15"/>
                    <a:pt x="154" y="15"/>
                    <a:pt x="154" y="15"/>
                  </a:cubicBezTo>
                  <a:cubicBezTo>
                    <a:pt x="156" y="12"/>
                    <a:pt x="158" y="10"/>
                    <a:pt x="160" y="9"/>
                  </a:cubicBezTo>
                  <a:cubicBezTo>
                    <a:pt x="171" y="1"/>
                    <a:pt x="185" y="0"/>
                    <a:pt x="197" y="8"/>
                  </a:cubicBezTo>
                  <a:cubicBezTo>
                    <a:pt x="210" y="18"/>
                    <a:pt x="213" y="37"/>
                    <a:pt x="203" y="50"/>
                  </a:cubicBezTo>
                  <a:lnTo>
                    <a:pt x="160" y="110"/>
                  </a:ln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6" name="Freeform 46">
              <a:extLst>
                <a:ext uri="{FF2B5EF4-FFF2-40B4-BE49-F238E27FC236}">
                  <a16:creationId xmlns:a16="http://schemas.microsoft.com/office/drawing/2014/main" id="{8DE40D2F-7552-448A-AC14-6E8096E94EEC}"/>
                </a:ext>
              </a:extLst>
            </p:cNvPr>
            <p:cNvSpPr>
              <a:spLocks/>
            </p:cNvSpPr>
            <p:nvPr/>
          </p:nvSpPr>
          <p:spPr bwMode="auto">
            <a:xfrm>
              <a:off x="4453051" y="2606819"/>
              <a:ext cx="291460" cy="538568"/>
            </a:xfrm>
            <a:custGeom>
              <a:avLst/>
              <a:gdLst>
                <a:gd name="T0" fmla="*/ 96 w 97"/>
                <a:gd name="T1" fmla="*/ 96 h 179"/>
                <a:gd name="T2" fmla="*/ 50 w 97"/>
                <a:gd name="T3" fmla="*/ 179 h 179"/>
                <a:gd name="T4" fmla="*/ 5 w 97"/>
                <a:gd name="T5" fmla="*/ 96 h 179"/>
                <a:gd name="T6" fmla="*/ 50 w 97"/>
                <a:gd name="T7" fmla="*/ 27 h 179"/>
                <a:gd name="T8" fmla="*/ 96 w 97"/>
                <a:gd name="T9" fmla="*/ 96 h 179"/>
              </a:gdLst>
              <a:ahLst/>
              <a:cxnLst>
                <a:cxn ang="0">
                  <a:pos x="T0" y="T1"/>
                </a:cxn>
                <a:cxn ang="0">
                  <a:pos x="T2" y="T3"/>
                </a:cxn>
                <a:cxn ang="0">
                  <a:pos x="T4" y="T5"/>
                </a:cxn>
                <a:cxn ang="0">
                  <a:pos x="T6" y="T7"/>
                </a:cxn>
                <a:cxn ang="0">
                  <a:pos x="T8" y="T9"/>
                </a:cxn>
              </a:cxnLst>
              <a:rect l="0" t="0" r="r" b="b"/>
              <a:pathLst>
                <a:path w="97" h="179">
                  <a:moveTo>
                    <a:pt x="96" y="96"/>
                  </a:moveTo>
                  <a:cubicBezTo>
                    <a:pt x="96" y="134"/>
                    <a:pt x="97" y="179"/>
                    <a:pt x="50" y="179"/>
                  </a:cubicBezTo>
                  <a:cubicBezTo>
                    <a:pt x="0" y="178"/>
                    <a:pt x="5" y="134"/>
                    <a:pt x="5" y="96"/>
                  </a:cubicBezTo>
                  <a:cubicBezTo>
                    <a:pt x="5" y="0"/>
                    <a:pt x="25" y="27"/>
                    <a:pt x="50" y="27"/>
                  </a:cubicBezTo>
                  <a:cubicBezTo>
                    <a:pt x="75" y="27"/>
                    <a:pt x="96" y="17"/>
                    <a:pt x="96" y="96"/>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7" name="Freeform 47">
              <a:extLst>
                <a:ext uri="{FF2B5EF4-FFF2-40B4-BE49-F238E27FC236}">
                  <a16:creationId xmlns:a16="http://schemas.microsoft.com/office/drawing/2014/main" id="{DA60031F-71A2-45D4-82B5-9E8B0254A2C1}"/>
                </a:ext>
              </a:extLst>
            </p:cNvPr>
            <p:cNvSpPr>
              <a:spLocks/>
            </p:cNvSpPr>
            <p:nvPr/>
          </p:nvSpPr>
          <p:spPr bwMode="auto">
            <a:xfrm>
              <a:off x="4407431" y="2371117"/>
              <a:ext cx="394105" cy="575317"/>
            </a:xfrm>
            <a:custGeom>
              <a:avLst/>
              <a:gdLst>
                <a:gd name="T0" fmla="*/ 131 w 131"/>
                <a:gd name="T1" fmla="*/ 98 h 191"/>
                <a:gd name="T2" fmla="*/ 66 w 131"/>
                <a:gd name="T3" fmla="*/ 191 h 191"/>
                <a:gd name="T4" fmla="*/ 0 w 131"/>
                <a:gd name="T5" fmla="*/ 98 h 191"/>
                <a:gd name="T6" fmla="*/ 66 w 131"/>
                <a:gd name="T7" fmla="*/ 0 h 191"/>
                <a:gd name="T8" fmla="*/ 131 w 131"/>
                <a:gd name="T9" fmla="*/ 98 h 191"/>
              </a:gdLst>
              <a:ahLst/>
              <a:cxnLst>
                <a:cxn ang="0">
                  <a:pos x="T0" y="T1"/>
                </a:cxn>
                <a:cxn ang="0">
                  <a:pos x="T2" y="T3"/>
                </a:cxn>
                <a:cxn ang="0">
                  <a:pos x="T4" y="T5"/>
                </a:cxn>
                <a:cxn ang="0">
                  <a:pos x="T6" y="T7"/>
                </a:cxn>
                <a:cxn ang="0">
                  <a:pos x="T8" y="T9"/>
                </a:cxn>
              </a:cxnLst>
              <a:rect l="0" t="0" r="r" b="b"/>
              <a:pathLst>
                <a:path w="131" h="191">
                  <a:moveTo>
                    <a:pt x="131" y="98"/>
                  </a:moveTo>
                  <a:cubicBezTo>
                    <a:pt x="131" y="152"/>
                    <a:pt x="111" y="191"/>
                    <a:pt x="66" y="191"/>
                  </a:cubicBezTo>
                  <a:cubicBezTo>
                    <a:pt x="20" y="191"/>
                    <a:pt x="0" y="155"/>
                    <a:pt x="0" y="98"/>
                  </a:cubicBezTo>
                  <a:cubicBezTo>
                    <a:pt x="0" y="44"/>
                    <a:pt x="29" y="0"/>
                    <a:pt x="66" y="0"/>
                  </a:cubicBezTo>
                  <a:cubicBezTo>
                    <a:pt x="102" y="0"/>
                    <a:pt x="131" y="44"/>
                    <a:pt x="131" y="9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8" name="Shape5_20210419_151931">
              <a:extLst>
                <a:ext uri="{FF2B5EF4-FFF2-40B4-BE49-F238E27FC236}">
                  <a16:creationId xmlns:a16="http://schemas.microsoft.com/office/drawing/2014/main" id="{809EF2C3-B795-4410-B94F-56B0461362F8}"/>
                </a:ext>
              </a:extLst>
            </p:cNvPr>
            <p:cNvSpPr>
              <a:spLocks/>
            </p:cNvSpPr>
            <p:nvPr/>
          </p:nvSpPr>
          <p:spPr bwMode="auto">
            <a:xfrm>
              <a:off x="4378286" y="2355910"/>
              <a:ext cx="473940" cy="473940"/>
            </a:xfrm>
            <a:custGeom>
              <a:avLst/>
              <a:gdLst>
                <a:gd name="T0" fmla="*/ 44 w 158"/>
                <a:gd name="T1" fmla="*/ 50 h 157"/>
                <a:gd name="T2" fmla="*/ 78 w 158"/>
                <a:gd name="T3" fmla="*/ 54 h 157"/>
                <a:gd name="T4" fmla="*/ 126 w 158"/>
                <a:gd name="T5" fmla="*/ 58 h 157"/>
                <a:gd name="T6" fmla="*/ 134 w 158"/>
                <a:gd name="T7" fmla="*/ 149 h 157"/>
                <a:gd name="T8" fmla="*/ 150 w 158"/>
                <a:gd name="T9" fmla="*/ 33 h 157"/>
                <a:gd name="T10" fmla="*/ 80 w 158"/>
                <a:gd name="T11" fmla="*/ 1 h 157"/>
                <a:gd name="T12" fmla="*/ 6 w 158"/>
                <a:gd name="T13" fmla="*/ 35 h 157"/>
                <a:gd name="T14" fmla="*/ 15 w 158"/>
                <a:gd name="T15" fmla="*/ 149 h 157"/>
                <a:gd name="T16" fmla="*/ 19 w 158"/>
                <a:gd name="T17" fmla="*/ 147 h 157"/>
                <a:gd name="T18" fmla="*/ 44 w 158"/>
                <a:gd name="T19" fmla="*/ 5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157">
                  <a:moveTo>
                    <a:pt x="44" y="50"/>
                  </a:moveTo>
                  <a:cubicBezTo>
                    <a:pt x="55" y="49"/>
                    <a:pt x="62" y="55"/>
                    <a:pt x="78" y="54"/>
                  </a:cubicBezTo>
                  <a:cubicBezTo>
                    <a:pt x="95" y="53"/>
                    <a:pt x="116" y="43"/>
                    <a:pt x="126" y="58"/>
                  </a:cubicBezTo>
                  <a:cubicBezTo>
                    <a:pt x="143" y="81"/>
                    <a:pt x="125" y="157"/>
                    <a:pt x="134" y="149"/>
                  </a:cubicBezTo>
                  <a:cubicBezTo>
                    <a:pt x="139" y="144"/>
                    <a:pt x="158" y="56"/>
                    <a:pt x="150" y="33"/>
                  </a:cubicBezTo>
                  <a:cubicBezTo>
                    <a:pt x="140" y="4"/>
                    <a:pt x="101" y="1"/>
                    <a:pt x="80" y="1"/>
                  </a:cubicBezTo>
                  <a:cubicBezTo>
                    <a:pt x="59" y="1"/>
                    <a:pt x="16" y="0"/>
                    <a:pt x="6" y="35"/>
                  </a:cubicBezTo>
                  <a:cubicBezTo>
                    <a:pt x="0" y="59"/>
                    <a:pt x="7" y="114"/>
                    <a:pt x="15" y="149"/>
                  </a:cubicBezTo>
                  <a:cubicBezTo>
                    <a:pt x="15" y="152"/>
                    <a:pt x="19" y="150"/>
                    <a:pt x="19" y="147"/>
                  </a:cubicBezTo>
                  <a:cubicBezTo>
                    <a:pt x="21" y="106"/>
                    <a:pt x="4" y="53"/>
                    <a:pt x="44" y="5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29" name="Freeform 49">
              <a:extLst>
                <a:ext uri="{FF2B5EF4-FFF2-40B4-BE49-F238E27FC236}">
                  <a16:creationId xmlns:a16="http://schemas.microsoft.com/office/drawing/2014/main" id="{F5EF7E61-6BA2-46EC-BA06-B9251AD12C67}"/>
                </a:ext>
              </a:extLst>
            </p:cNvPr>
            <p:cNvSpPr>
              <a:spLocks/>
            </p:cNvSpPr>
            <p:nvPr/>
          </p:nvSpPr>
          <p:spPr bwMode="auto">
            <a:xfrm>
              <a:off x="4380820" y="2675249"/>
              <a:ext cx="87438" cy="111515"/>
            </a:xfrm>
            <a:custGeom>
              <a:avLst/>
              <a:gdLst>
                <a:gd name="T0" fmla="*/ 0 w 29"/>
                <a:gd name="T1" fmla="*/ 18 h 37"/>
                <a:gd name="T2" fmla="*/ 15 w 29"/>
                <a:gd name="T3" fmla="*/ 0 h 37"/>
                <a:gd name="T4" fmla="*/ 29 w 29"/>
                <a:gd name="T5" fmla="*/ 18 h 37"/>
                <a:gd name="T6" fmla="*/ 15 w 29"/>
                <a:gd name="T7" fmla="*/ 37 h 37"/>
                <a:gd name="T8" fmla="*/ 0 w 29"/>
                <a:gd name="T9" fmla="*/ 18 h 37"/>
              </a:gdLst>
              <a:ahLst/>
              <a:cxnLst>
                <a:cxn ang="0">
                  <a:pos x="T0" y="T1"/>
                </a:cxn>
                <a:cxn ang="0">
                  <a:pos x="T2" y="T3"/>
                </a:cxn>
                <a:cxn ang="0">
                  <a:pos x="T4" y="T5"/>
                </a:cxn>
                <a:cxn ang="0">
                  <a:pos x="T6" y="T7"/>
                </a:cxn>
                <a:cxn ang="0">
                  <a:pos x="T8" y="T9"/>
                </a:cxn>
              </a:cxnLst>
              <a:rect l="0" t="0" r="r" b="b"/>
              <a:pathLst>
                <a:path w="29" h="37">
                  <a:moveTo>
                    <a:pt x="0" y="18"/>
                  </a:moveTo>
                  <a:cubicBezTo>
                    <a:pt x="0" y="7"/>
                    <a:pt x="3" y="0"/>
                    <a:pt x="15" y="0"/>
                  </a:cubicBezTo>
                  <a:cubicBezTo>
                    <a:pt x="27" y="0"/>
                    <a:pt x="29" y="7"/>
                    <a:pt x="29" y="18"/>
                  </a:cubicBezTo>
                  <a:cubicBezTo>
                    <a:pt x="29" y="29"/>
                    <a:pt x="22" y="37"/>
                    <a:pt x="15" y="37"/>
                  </a:cubicBezTo>
                  <a:cubicBezTo>
                    <a:pt x="7" y="37"/>
                    <a:pt x="0" y="29"/>
                    <a:pt x="0" y="1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30" name="Freeform 50">
              <a:extLst>
                <a:ext uri="{FF2B5EF4-FFF2-40B4-BE49-F238E27FC236}">
                  <a16:creationId xmlns:a16="http://schemas.microsoft.com/office/drawing/2014/main" id="{316A428E-D1C5-48AA-A1AA-10DF988E0BE1}"/>
                </a:ext>
              </a:extLst>
            </p:cNvPr>
            <p:cNvSpPr>
              <a:spLocks/>
            </p:cNvSpPr>
            <p:nvPr/>
          </p:nvSpPr>
          <p:spPr bwMode="auto">
            <a:xfrm>
              <a:off x="4741977" y="2675249"/>
              <a:ext cx="86171" cy="111515"/>
            </a:xfrm>
            <a:custGeom>
              <a:avLst/>
              <a:gdLst>
                <a:gd name="T0" fmla="*/ 0 w 29"/>
                <a:gd name="T1" fmla="*/ 18 h 37"/>
                <a:gd name="T2" fmla="*/ 15 w 29"/>
                <a:gd name="T3" fmla="*/ 0 h 37"/>
                <a:gd name="T4" fmla="*/ 29 w 29"/>
                <a:gd name="T5" fmla="*/ 18 h 37"/>
                <a:gd name="T6" fmla="*/ 15 w 29"/>
                <a:gd name="T7" fmla="*/ 37 h 37"/>
                <a:gd name="T8" fmla="*/ 0 w 29"/>
                <a:gd name="T9" fmla="*/ 18 h 37"/>
              </a:gdLst>
              <a:ahLst/>
              <a:cxnLst>
                <a:cxn ang="0">
                  <a:pos x="T0" y="T1"/>
                </a:cxn>
                <a:cxn ang="0">
                  <a:pos x="T2" y="T3"/>
                </a:cxn>
                <a:cxn ang="0">
                  <a:pos x="T4" y="T5"/>
                </a:cxn>
                <a:cxn ang="0">
                  <a:pos x="T6" y="T7"/>
                </a:cxn>
                <a:cxn ang="0">
                  <a:pos x="T8" y="T9"/>
                </a:cxn>
              </a:cxnLst>
              <a:rect l="0" t="0" r="r" b="b"/>
              <a:pathLst>
                <a:path w="29" h="37">
                  <a:moveTo>
                    <a:pt x="0" y="18"/>
                  </a:moveTo>
                  <a:cubicBezTo>
                    <a:pt x="0" y="7"/>
                    <a:pt x="3" y="0"/>
                    <a:pt x="15" y="0"/>
                  </a:cubicBezTo>
                  <a:cubicBezTo>
                    <a:pt x="27" y="0"/>
                    <a:pt x="29" y="7"/>
                    <a:pt x="29" y="18"/>
                  </a:cubicBezTo>
                  <a:cubicBezTo>
                    <a:pt x="29" y="29"/>
                    <a:pt x="22" y="37"/>
                    <a:pt x="15" y="37"/>
                  </a:cubicBezTo>
                  <a:cubicBezTo>
                    <a:pt x="7" y="37"/>
                    <a:pt x="0" y="29"/>
                    <a:pt x="0" y="1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31" name="Shape5_20210419_151924">
              <a:extLst>
                <a:ext uri="{FF2B5EF4-FFF2-40B4-BE49-F238E27FC236}">
                  <a16:creationId xmlns:a16="http://schemas.microsoft.com/office/drawing/2014/main" id="{DE357F79-5224-4F9C-A3D3-08134949D467}"/>
                </a:ext>
              </a:extLst>
            </p:cNvPr>
            <p:cNvSpPr>
              <a:spLocks/>
            </p:cNvSpPr>
            <p:nvPr/>
          </p:nvSpPr>
          <p:spPr bwMode="auto">
            <a:xfrm>
              <a:off x="3673712" y="2998389"/>
              <a:ext cx="996034" cy="888320"/>
            </a:xfrm>
            <a:custGeom>
              <a:avLst/>
              <a:gdLst>
                <a:gd name="T0" fmla="*/ 11 w 331"/>
                <a:gd name="T1" fmla="*/ 259 h 295"/>
                <a:gd name="T2" fmla="*/ 215 w 331"/>
                <a:gd name="T3" fmla="*/ 15 h 295"/>
                <a:gd name="T4" fmla="*/ 90 w 331"/>
                <a:gd name="T5" fmla="*/ 295 h 295"/>
                <a:gd name="T6" fmla="*/ 11 w 331"/>
                <a:gd name="T7" fmla="*/ 259 h 295"/>
              </a:gdLst>
              <a:ahLst/>
              <a:cxnLst>
                <a:cxn ang="0">
                  <a:pos x="T0" y="T1"/>
                </a:cxn>
                <a:cxn ang="0">
                  <a:pos x="T2" y="T3"/>
                </a:cxn>
                <a:cxn ang="0">
                  <a:pos x="T4" y="T5"/>
                </a:cxn>
                <a:cxn ang="0">
                  <a:pos x="T6" y="T7"/>
                </a:cxn>
              </a:cxnLst>
              <a:rect l="0" t="0" r="r" b="b"/>
              <a:pathLst>
                <a:path w="331" h="295">
                  <a:moveTo>
                    <a:pt x="11" y="259"/>
                  </a:moveTo>
                  <a:cubicBezTo>
                    <a:pt x="11" y="259"/>
                    <a:pt x="124" y="0"/>
                    <a:pt x="215" y="15"/>
                  </a:cubicBezTo>
                  <a:cubicBezTo>
                    <a:pt x="331" y="33"/>
                    <a:pt x="90" y="295"/>
                    <a:pt x="90" y="295"/>
                  </a:cubicBezTo>
                  <a:cubicBezTo>
                    <a:pt x="90" y="295"/>
                    <a:pt x="0" y="288"/>
                    <a:pt x="11" y="25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2" name="Shape6_20210419_151924">
              <a:extLst>
                <a:ext uri="{FF2B5EF4-FFF2-40B4-BE49-F238E27FC236}">
                  <a16:creationId xmlns:a16="http://schemas.microsoft.com/office/drawing/2014/main" id="{E6852AB7-3D84-42E3-A316-F27502546F20}"/>
                </a:ext>
              </a:extLst>
            </p:cNvPr>
            <p:cNvSpPr>
              <a:spLocks/>
            </p:cNvSpPr>
            <p:nvPr/>
          </p:nvSpPr>
          <p:spPr bwMode="auto">
            <a:xfrm>
              <a:off x="4639333" y="3016130"/>
              <a:ext cx="589257" cy="927604"/>
            </a:xfrm>
            <a:custGeom>
              <a:avLst/>
              <a:gdLst>
                <a:gd name="T0" fmla="*/ 195 w 196"/>
                <a:gd name="T1" fmla="*/ 278 h 308"/>
                <a:gd name="T2" fmla="*/ 104 w 196"/>
                <a:gd name="T3" fmla="*/ 10 h 308"/>
                <a:gd name="T4" fmla="*/ 107 w 196"/>
                <a:gd name="T5" fmla="*/ 296 h 308"/>
                <a:gd name="T6" fmla="*/ 195 w 196"/>
                <a:gd name="T7" fmla="*/ 278 h 308"/>
              </a:gdLst>
              <a:ahLst/>
              <a:cxnLst>
                <a:cxn ang="0">
                  <a:pos x="T0" y="T1"/>
                </a:cxn>
                <a:cxn ang="0">
                  <a:pos x="T2" y="T3"/>
                </a:cxn>
                <a:cxn ang="0">
                  <a:pos x="T4" y="T5"/>
                </a:cxn>
                <a:cxn ang="0">
                  <a:pos x="T6" y="T7"/>
                </a:cxn>
              </a:cxnLst>
              <a:rect l="0" t="0" r="r" b="b"/>
              <a:pathLst>
                <a:path w="196" h="308">
                  <a:moveTo>
                    <a:pt x="195" y="278"/>
                  </a:moveTo>
                  <a:cubicBezTo>
                    <a:pt x="195" y="278"/>
                    <a:pt x="196" y="19"/>
                    <a:pt x="104" y="10"/>
                  </a:cubicBezTo>
                  <a:cubicBezTo>
                    <a:pt x="0" y="0"/>
                    <a:pt x="107" y="296"/>
                    <a:pt x="107" y="296"/>
                  </a:cubicBezTo>
                  <a:cubicBezTo>
                    <a:pt x="107" y="296"/>
                    <a:pt x="169" y="308"/>
                    <a:pt x="195" y="27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3" name="Freeform 53">
              <a:extLst>
                <a:ext uri="{FF2B5EF4-FFF2-40B4-BE49-F238E27FC236}">
                  <a16:creationId xmlns:a16="http://schemas.microsoft.com/office/drawing/2014/main" id="{D860F90B-276A-423F-ACC3-DEFC96680EA0}"/>
                </a:ext>
              </a:extLst>
            </p:cNvPr>
            <p:cNvSpPr>
              <a:spLocks/>
            </p:cNvSpPr>
            <p:nvPr/>
          </p:nvSpPr>
          <p:spPr bwMode="auto">
            <a:xfrm>
              <a:off x="4771123" y="3125111"/>
              <a:ext cx="460001" cy="912397"/>
            </a:xfrm>
            <a:custGeom>
              <a:avLst/>
              <a:gdLst>
                <a:gd name="T0" fmla="*/ 100 w 153"/>
                <a:gd name="T1" fmla="*/ 291 h 303"/>
                <a:gd name="T2" fmla="*/ 80 w 153"/>
                <a:gd name="T3" fmla="*/ 260 h 303"/>
                <a:gd name="T4" fmla="*/ 65 w 153"/>
                <a:gd name="T5" fmla="*/ 228 h 303"/>
                <a:gd name="T6" fmla="*/ 52 w 153"/>
                <a:gd name="T7" fmla="*/ 195 h 303"/>
                <a:gd name="T8" fmla="*/ 40 w 153"/>
                <a:gd name="T9" fmla="*/ 162 h 303"/>
                <a:gd name="T10" fmla="*/ 19 w 153"/>
                <a:gd name="T11" fmla="*/ 94 h 303"/>
                <a:gd name="T12" fmla="*/ 10 w 153"/>
                <a:gd name="T13" fmla="*/ 59 h 303"/>
                <a:gd name="T14" fmla="*/ 6 w 153"/>
                <a:gd name="T15" fmla="*/ 41 h 303"/>
                <a:gd name="T16" fmla="*/ 2 w 153"/>
                <a:gd name="T17" fmla="*/ 24 h 303"/>
                <a:gd name="T18" fmla="*/ 18 w 153"/>
                <a:gd name="T19" fmla="*/ 1 h 303"/>
                <a:gd name="T20" fmla="*/ 37 w 153"/>
                <a:gd name="T21" fmla="*/ 10 h 303"/>
                <a:gd name="T22" fmla="*/ 47 w 153"/>
                <a:gd name="T23" fmla="*/ 25 h 303"/>
                <a:gd name="T24" fmla="*/ 56 w 153"/>
                <a:gd name="T25" fmla="*/ 40 h 303"/>
                <a:gd name="T26" fmla="*/ 74 w 153"/>
                <a:gd name="T27" fmla="*/ 72 h 303"/>
                <a:gd name="T28" fmla="*/ 105 w 153"/>
                <a:gd name="T29" fmla="*/ 136 h 303"/>
                <a:gd name="T30" fmla="*/ 120 w 153"/>
                <a:gd name="T31" fmla="*/ 168 h 303"/>
                <a:gd name="T32" fmla="*/ 133 w 153"/>
                <a:gd name="T33" fmla="*/ 201 h 303"/>
                <a:gd name="T34" fmla="*/ 144 w 153"/>
                <a:gd name="T35" fmla="*/ 235 h 303"/>
                <a:gd name="T36" fmla="*/ 151 w 153"/>
                <a:gd name="T37" fmla="*/ 270 h 303"/>
                <a:gd name="T38" fmla="*/ 126 w 153"/>
                <a:gd name="T39" fmla="*/ 302 h 303"/>
                <a:gd name="T40" fmla="*/ 100 w 153"/>
                <a:gd name="T41"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303">
                  <a:moveTo>
                    <a:pt x="100" y="291"/>
                  </a:moveTo>
                  <a:cubicBezTo>
                    <a:pt x="92" y="281"/>
                    <a:pt x="86" y="271"/>
                    <a:pt x="80" y="260"/>
                  </a:cubicBezTo>
                  <a:cubicBezTo>
                    <a:pt x="75" y="250"/>
                    <a:pt x="69" y="239"/>
                    <a:pt x="65" y="228"/>
                  </a:cubicBezTo>
                  <a:cubicBezTo>
                    <a:pt x="60" y="217"/>
                    <a:pt x="56" y="206"/>
                    <a:pt x="52" y="195"/>
                  </a:cubicBezTo>
                  <a:cubicBezTo>
                    <a:pt x="48" y="184"/>
                    <a:pt x="44" y="173"/>
                    <a:pt x="40" y="162"/>
                  </a:cubicBezTo>
                  <a:cubicBezTo>
                    <a:pt x="32" y="139"/>
                    <a:pt x="25" y="117"/>
                    <a:pt x="19" y="94"/>
                  </a:cubicBezTo>
                  <a:cubicBezTo>
                    <a:pt x="16" y="82"/>
                    <a:pt x="13" y="71"/>
                    <a:pt x="10" y="59"/>
                  </a:cubicBezTo>
                  <a:cubicBezTo>
                    <a:pt x="8" y="53"/>
                    <a:pt x="7" y="47"/>
                    <a:pt x="6" y="41"/>
                  </a:cubicBezTo>
                  <a:cubicBezTo>
                    <a:pt x="4" y="36"/>
                    <a:pt x="3" y="30"/>
                    <a:pt x="2" y="24"/>
                  </a:cubicBezTo>
                  <a:cubicBezTo>
                    <a:pt x="0" y="13"/>
                    <a:pt x="7" y="3"/>
                    <a:pt x="18" y="1"/>
                  </a:cubicBezTo>
                  <a:cubicBezTo>
                    <a:pt x="26" y="0"/>
                    <a:pt x="33" y="4"/>
                    <a:pt x="37" y="10"/>
                  </a:cubicBezTo>
                  <a:cubicBezTo>
                    <a:pt x="41" y="15"/>
                    <a:pt x="44" y="20"/>
                    <a:pt x="47" y="25"/>
                  </a:cubicBezTo>
                  <a:cubicBezTo>
                    <a:pt x="50" y="30"/>
                    <a:pt x="53" y="35"/>
                    <a:pt x="56" y="40"/>
                  </a:cubicBezTo>
                  <a:cubicBezTo>
                    <a:pt x="62" y="51"/>
                    <a:pt x="68" y="61"/>
                    <a:pt x="74" y="72"/>
                  </a:cubicBezTo>
                  <a:cubicBezTo>
                    <a:pt x="85" y="93"/>
                    <a:pt x="95" y="114"/>
                    <a:pt x="105" y="136"/>
                  </a:cubicBezTo>
                  <a:cubicBezTo>
                    <a:pt x="110" y="146"/>
                    <a:pt x="115" y="157"/>
                    <a:pt x="120" y="168"/>
                  </a:cubicBezTo>
                  <a:cubicBezTo>
                    <a:pt x="125" y="179"/>
                    <a:pt x="129" y="190"/>
                    <a:pt x="133" y="201"/>
                  </a:cubicBezTo>
                  <a:cubicBezTo>
                    <a:pt x="137" y="212"/>
                    <a:pt x="141" y="223"/>
                    <a:pt x="144" y="235"/>
                  </a:cubicBezTo>
                  <a:cubicBezTo>
                    <a:pt x="147" y="246"/>
                    <a:pt x="150" y="258"/>
                    <a:pt x="151" y="270"/>
                  </a:cubicBezTo>
                  <a:cubicBezTo>
                    <a:pt x="153" y="286"/>
                    <a:pt x="141" y="300"/>
                    <a:pt x="126" y="302"/>
                  </a:cubicBezTo>
                  <a:cubicBezTo>
                    <a:pt x="115" y="303"/>
                    <a:pt x="106" y="298"/>
                    <a:pt x="100" y="291"/>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34" name="Shape6_20210419_151931">
              <a:extLst>
                <a:ext uri="{FF2B5EF4-FFF2-40B4-BE49-F238E27FC236}">
                  <a16:creationId xmlns:a16="http://schemas.microsoft.com/office/drawing/2014/main" id="{AAA80C2B-F12C-48A3-A168-51D751460ED7}"/>
                </a:ext>
              </a:extLst>
            </p:cNvPr>
            <p:cNvSpPr>
              <a:spLocks/>
            </p:cNvSpPr>
            <p:nvPr/>
          </p:nvSpPr>
          <p:spPr bwMode="auto">
            <a:xfrm>
              <a:off x="4416302" y="2576406"/>
              <a:ext cx="378899" cy="454932"/>
            </a:xfrm>
            <a:custGeom>
              <a:avLst/>
              <a:gdLst>
                <a:gd name="T0" fmla="*/ 121 w 126"/>
                <a:gd name="T1" fmla="*/ 0 h 151"/>
                <a:gd name="T2" fmla="*/ 121 w 126"/>
                <a:gd name="T3" fmla="*/ 22 h 151"/>
                <a:gd name="T4" fmla="*/ 121 w 126"/>
                <a:gd name="T5" fmla="*/ 25 h 151"/>
                <a:gd name="T6" fmla="*/ 121 w 126"/>
                <a:gd name="T7" fmla="*/ 29 h 151"/>
                <a:gd name="T8" fmla="*/ 121 w 126"/>
                <a:gd name="T9" fmla="*/ 33 h 151"/>
                <a:gd name="T10" fmla="*/ 120 w 126"/>
                <a:gd name="T11" fmla="*/ 48 h 151"/>
                <a:gd name="T12" fmla="*/ 118 w 126"/>
                <a:gd name="T13" fmla="*/ 69 h 151"/>
                <a:gd name="T14" fmla="*/ 118 w 126"/>
                <a:gd name="T15" fmla="*/ 70 h 151"/>
                <a:gd name="T16" fmla="*/ 118 w 126"/>
                <a:gd name="T17" fmla="*/ 70 h 151"/>
                <a:gd name="T18" fmla="*/ 111 w 126"/>
                <a:gd name="T19" fmla="*/ 91 h 151"/>
                <a:gd name="T20" fmla="*/ 108 w 126"/>
                <a:gd name="T21" fmla="*/ 95 h 151"/>
                <a:gd name="T22" fmla="*/ 95 w 126"/>
                <a:gd name="T23" fmla="*/ 93 h 151"/>
                <a:gd name="T24" fmla="*/ 63 w 126"/>
                <a:gd name="T25" fmla="*/ 79 h 151"/>
                <a:gd name="T26" fmla="*/ 30 w 126"/>
                <a:gd name="T27" fmla="*/ 94 h 151"/>
                <a:gd name="T28" fmla="*/ 17 w 126"/>
                <a:gd name="T29" fmla="*/ 96 h 151"/>
                <a:gd name="T30" fmla="*/ 14 w 126"/>
                <a:gd name="T31" fmla="*/ 93 h 151"/>
                <a:gd name="T32" fmla="*/ 6 w 126"/>
                <a:gd name="T33" fmla="*/ 70 h 151"/>
                <a:gd name="T34" fmla="*/ 6 w 126"/>
                <a:gd name="T35" fmla="*/ 66 h 151"/>
                <a:gd name="T36" fmla="*/ 6 w 126"/>
                <a:gd name="T37" fmla="*/ 65 h 151"/>
                <a:gd name="T38" fmla="*/ 5 w 126"/>
                <a:gd name="T39" fmla="*/ 46 h 151"/>
                <a:gd name="T40" fmla="*/ 5 w 126"/>
                <a:gd name="T41" fmla="*/ 33 h 151"/>
                <a:gd name="T42" fmla="*/ 4 w 126"/>
                <a:gd name="T43" fmla="*/ 32 h 151"/>
                <a:gd name="T44" fmla="*/ 4 w 126"/>
                <a:gd name="T45" fmla="*/ 31 h 151"/>
                <a:gd name="T46" fmla="*/ 4 w 126"/>
                <a:gd name="T47" fmla="*/ 11 h 151"/>
                <a:gd name="T48" fmla="*/ 4 w 126"/>
                <a:gd name="T49" fmla="*/ 11 h 151"/>
                <a:gd name="T50" fmla="*/ 4 w 126"/>
                <a:gd name="T51" fmla="*/ 1 h 151"/>
                <a:gd name="T52" fmla="*/ 0 w 126"/>
                <a:gd name="T53" fmla="*/ 8 h 151"/>
                <a:gd name="T54" fmla="*/ 0 w 126"/>
                <a:gd name="T55" fmla="*/ 47 h 151"/>
                <a:gd name="T56" fmla="*/ 0 w 126"/>
                <a:gd name="T57" fmla="*/ 63 h 151"/>
                <a:gd name="T58" fmla="*/ 0 w 126"/>
                <a:gd name="T59" fmla="*/ 63 h 151"/>
                <a:gd name="T60" fmla="*/ 0 w 126"/>
                <a:gd name="T61" fmla="*/ 66 h 151"/>
                <a:gd name="T62" fmla="*/ 0 w 126"/>
                <a:gd name="T63" fmla="*/ 66 h 151"/>
                <a:gd name="T64" fmla="*/ 0 w 126"/>
                <a:gd name="T65" fmla="*/ 70 h 151"/>
                <a:gd name="T66" fmla="*/ 17 w 126"/>
                <a:gd name="T67" fmla="*/ 134 h 151"/>
                <a:gd name="T68" fmla="*/ 17 w 126"/>
                <a:gd name="T69" fmla="*/ 134 h 151"/>
                <a:gd name="T70" fmla="*/ 63 w 126"/>
                <a:gd name="T71" fmla="*/ 151 h 151"/>
                <a:gd name="T72" fmla="*/ 93 w 126"/>
                <a:gd name="T73" fmla="*/ 145 h 151"/>
                <a:gd name="T74" fmla="*/ 105 w 126"/>
                <a:gd name="T75" fmla="*/ 136 h 151"/>
                <a:gd name="T76" fmla="*/ 107 w 126"/>
                <a:gd name="T77" fmla="*/ 133 h 151"/>
                <a:gd name="T78" fmla="*/ 107 w 126"/>
                <a:gd name="T79" fmla="*/ 133 h 151"/>
                <a:gd name="T80" fmla="*/ 107 w 126"/>
                <a:gd name="T81" fmla="*/ 133 h 151"/>
                <a:gd name="T82" fmla="*/ 117 w 126"/>
                <a:gd name="T83" fmla="*/ 115 h 151"/>
                <a:gd name="T84" fmla="*/ 125 w 126"/>
                <a:gd name="T85" fmla="*/ 70 h 151"/>
                <a:gd name="T86" fmla="*/ 125 w 126"/>
                <a:gd name="T87" fmla="*/ 64 h 151"/>
                <a:gd name="T88" fmla="*/ 125 w 126"/>
                <a:gd name="T89" fmla="*/ 64 h 151"/>
                <a:gd name="T90" fmla="*/ 125 w 126"/>
                <a:gd name="T91" fmla="*/ 62 h 151"/>
                <a:gd name="T92" fmla="*/ 125 w 126"/>
                <a:gd name="T93" fmla="*/ 62 h 151"/>
                <a:gd name="T94" fmla="*/ 126 w 126"/>
                <a:gd name="T95" fmla="*/ 49 h 151"/>
                <a:gd name="T96" fmla="*/ 126 w 126"/>
                <a:gd name="T97" fmla="*/ 34 h 151"/>
                <a:gd name="T98" fmla="*/ 126 w 126"/>
                <a:gd name="T99" fmla="*/ 8 h 151"/>
                <a:gd name="T100" fmla="*/ 121 w 126"/>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6" h="151">
                  <a:moveTo>
                    <a:pt x="121" y="0"/>
                  </a:moveTo>
                  <a:cubicBezTo>
                    <a:pt x="121" y="3"/>
                    <a:pt x="121" y="12"/>
                    <a:pt x="121" y="22"/>
                  </a:cubicBezTo>
                  <a:cubicBezTo>
                    <a:pt x="121" y="23"/>
                    <a:pt x="121" y="24"/>
                    <a:pt x="121" y="25"/>
                  </a:cubicBezTo>
                  <a:cubicBezTo>
                    <a:pt x="121" y="26"/>
                    <a:pt x="121" y="27"/>
                    <a:pt x="121" y="29"/>
                  </a:cubicBezTo>
                  <a:cubicBezTo>
                    <a:pt x="121" y="30"/>
                    <a:pt x="121" y="32"/>
                    <a:pt x="121" y="33"/>
                  </a:cubicBezTo>
                  <a:cubicBezTo>
                    <a:pt x="120" y="41"/>
                    <a:pt x="120" y="46"/>
                    <a:pt x="120" y="48"/>
                  </a:cubicBezTo>
                  <a:cubicBezTo>
                    <a:pt x="120" y="56"/>
                    <a:pt x="119" y="63"/>
                    <a:pt x="118" y="69"/>
                  </a:cubicBezTo>
                  <a:cubicBezTo>
                    <a:pt x="118" y="70"/>
                    <a:pt x="118" y="70"/>
                    <a:pt x="118" y="70"/>
                  </a:cubicBezTo>
                  <a:cubicBezTo>
                    <a:pt x="118" y="70"/>
                    <a:pt x="118" y="70"/>
                    <a:pt x="118" y="70"/>
                  </a:cubicBezTo>
                  <a:cubicBezTo>
                    <a:pt x="117" y="79"/>
                    <a:pt x="115" y="85"/>
                    <a:pt x="111" y="91"/>
                  </a:cubicBezTo>
                  <a:cubicBezTo>
                    <a:pt x="110" y="93"/>
                    <a:pt x="109" y="94"/>
                    <a:pt x="108" y="95"/>
                  </a:cubicBezTo>
                  <a:cubicBezTo>
                    <a:pt x="104" y="97"/>
                    <a:pt x="99" y="96"/>
                    <a:pt x="95" y="93"/>
                  </a:cubicBezTo>
                  <a:cubicBezTo>
                    <a:pt x="90" y="87"/>
                    <a:pt x="81" y="79"/>
                    <a:pt x="63" y="79"/>
                  </a:cubicBezTo>
                  <a:cubicBezTo>
                    <a:pt x="45" y="79"/>
                    <a:pt x="35" y="87"/>
                    <a:pt x="30" y="94"/>
                  </a:cubicBezTo>
                  <a:cubicBezTo>
                    <a:pt x="27" y="97"/>
                    <a:pt x="21" y="98"/>
                    <a:pt x="17" y="96"/>
                  </a:cubicBezTo>
                  <a:cubicBezTo>
                    <a:pt x="16" y="95"/>
                    <a:pt x="15" y="94"/>
                    <a:pt x="14" y="93"/>
                  </a:cubicBezTo>
                  <a:cubicBezTo>
                    <a:pt x="10" y="87"/>
                    <a:pt x="8" y="79"/>
                    <a:pt x="6" y="70"/>
                  </a:cubicBezTo>
                  <a:cubicBezTo>
                    <a:pt x="6" y="68"/>
                    <a:pt x="6" y="67"/>
                    <a:pt x="6" y="66"/>
                  </a:cubicBezTo>
                  <a:cubicBezTo>
                    <a:pt x="6" y="65"/>
                    <a:pt x="6" y="65"/>
                    <a:pt x="6" y="65"/>
                  </a:cubicBezTo>
                  <a:cubicBezTo>
                    <a:pt x="5" y="60"/>
                    <a:pt x="5" y="53"/>
                    <a:pt x="5" y="46"/>
                  </a:cubicBezTo>
                  <a:cubicBezTo>
                    <a:pt x="5" y="45"/>
                    <a:pt x="5" y="40"/>
                    <a:pt x="5" y="33"/>
                  </a:cubicBezTo>
                  <a:cubicBezTo>
                    <a:pt x="5" y="33"/>
                    <a:pt x="5" y="32"/>
                    <a:pt x="4" y="32"/>
                  </a:cubicBezTo>
                  <a:cubicBezTo>
                    <a:pt x="4" y="31"/>
                    <a:pt x="4" y="31"/>
                    <a:pt x="4" y="31"/>
                  </a:cubicBezTo>
                  <a:cubicBezTo>
                    <a:pt x="4" y="25"/>
                    <a:pt x="4" y="17"/>
                    <a:pt x="4" y="11"/>
                  </a:cubicBezTo>
                  <a:cubicBezTo>
                    <a:pt x="4" y="11"/>
                    <a:pt x="4" y="11"/>
                    <a:pt x="4" y="11"/>
                  </a:cubicBezTo>
                  <a:cubicBezTo>
                    <a:pt x="4" y="6"/>
                    <a:pt x="4" y="3"/>
                    <a:pt x="4" y="1"/>
                  </a:cubicBezTo>
                  <a:cubicBezTo>
                    <a:pt x="4" y="4"/>
                    <a:pt x="0" y="6"/>
                    <a:pt x="0" y="8"/>
                  </a:cubicBezTo>
                  <a:cubicBezTo>
                    <a:pt x="0" y="47"/>
                    <a:pt x="0" y="47"/>
                    <a:pt x="0" y="47"/>
                  </a:cubicBezTo>
                  <a:cubicBezTo>
                    <a:pt x="0" y="52"/>
                    <a:pt x="0" y="58"/>
                    <a:pt x="0" y="63"/>
                  </a:cubicBezTo>
                  <a:cubicBezTo>
                    <a:pt x="0" y="63"/>
                    <a:pt x="0" y="63"/>
                    <a:pt x="0" y="63"/>
                  </a:cubicBezTo>
                  <a:cubicBezTo>
                    <a:pt x="0" y="64"/>
                    <a:pt x="0" y="65"/>
                    <a:pt x="0" y="66"/>
                  </a:cubicBezTo>
                  <a:cubicBezTo>
                    <a:pt x="0" y="66"/>
                    <a:pt x="0" y="66"/>
                    <a:pt x="0" y="66"/>
                  </a:cubicBezTo>
                  <a:cubicBezTo>
                    <a:pt x="0" y="68"/>
                    <a:pt x="0" y="69"/>
                    <a:pt x="0" y="70"/>
                  </a:cubicBezTo>
                  <a:cubicBezTo>
                    <a:pt x="1" y="96"/>
                    <a:pt x="4" y="119"/>
                    <a:pt x="17" y="134"/>
                  </a:cubicBezTo>
                  <a:cubicBezTo>
                    <a:pt x="17" y="134"/>
                    <a:pt x="17" y="134"/>
                    <a:pt x="17" y="134"/>
                  </a:cubicBezTo>
                  <a:cubicBezTo>
                    <a:pt x="26" y="145"/>
                    <a:pt x="41" y="151"/>
                    <a:pt x="63" y="151"/>
                  </a:cubicBezTo>
                  <a:cubicBezTo>
                    <a:pt x="75" y="151"/>
                    <a:pt x="85" y="149"/>
                    <a:pt x="93" y="145"/>
                  </a:cubicBezTo>
                  <a:cubicBezTo>
                    <a:pt x="98" y="143"/>
                    <a:pt x="102" y="139"/>
                    <a:pt x="105" y="136"/>
                  </a:cubicBezTo>
                  <a:cubicBezTo>
                    <a:pt x="106" y="135"/>
                    <a:pt x="106" y="134"/>
                    <a:pt x="107" y="133"/>
                  </a:cubicBezTo>
                  <a:cubicBezTo>
                    <a:pt x="107" y="133"/>
                    <a:pt x="107" y="133"/>
                    <a:pt x="107" y="133"/>
                  </a:cubicBezTo>
                  <a:cubicBezTo>
                    <a:pt x="107" y="133"/>
                    <a:pt x="107" y="133"/>
                    <a:pt x="107" y="133"/>
                  </a:cubicBezTo>
                  <a:cubicBezTo>
                    <a:pt x="112" y="128"/>
                    <a:pt x="115" y="122"/>
                    <a:pt x="117" y="115"/>
                  </a:cubicBezTo>
                  <a:cubicBezTo>
                    <a:pt x="122" y="102"/>
                    <a:pt x="124" y="87"/>
                    <a:pt x="125" y="70"/>
                  </a:cubicBezTo>
                  <a:cubicBezTo>
                    <a:pt x="125" y="68"/>
                    <a:pt x="125" y="66"/>
                    <a:pt x="125" y="64"/>
                  </a:cubicBezTo>
                  <a:cubicBezTo>
                    <a:pt x="125" y="64"/>
                    <a:pt x="125" y="64"/>
                    <a:pt x="125" y="64"/>
                  </a:cubicBezTo>
                  <a:cubicBezTo>
                    <a:pt x="125" y="63"/>
                    <a:pt x="125" y="63"/>
                    <a:pt x="125" y="62"/>
                  </a:cubicBezTo>
                  <a:cubicBezTo>
                    <a:pt x="125" y="62"/>
                    <a:pt x="125" y="62"/>
                    <a:pt x="125" y="62"/>
                  </a:cubicBezTo>
                  <a:cubicBezTo>
                    <a:pt x="125" y="58"/>
                    <a:pt x="126" y="53"/>
                    <a:pt x="126" y="49"/>
                  </a:cubicBezTo>
                  <a:cubicBezTo>
                    <a:pt x="126" y="48"/>
                    <a:pt x="126" y="41"/>
                    <a:pt x="126" y="34"/>
                  </a:cubicBezTo>
                  <a:cubicBezTo>
                    <a:pt x="126" y="8"/>
                    <a:pt x="126" y="8"/>
                    <a:pt x="126" y="8"/>
                  </a:cubicBezTo>
                  <a:cubicBezTo>
                    <a:pt x="126" y="6"/>
                    <a:pt x="121" y="3"/>
                    <a:pt x="12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5" name="Freeform 55">
              <a:extLst>
                <a:ext uri="{FF2B5EF4-FFF2-40B4-BE49-F238E27FC236}">
                  <a16:creationId xmlns:a16="http://schemas.microsoft.com/office/drawing/2014/main" id="{1A111806-1BAC-4954-9CFF-70FCFB885C7A}"/>
                </a:ext>
              </a:extLst>
            </p:cNvPr>
            <p:cNvSpPr>
              <a:spLocks/>
            </p:cNvSpPr>
            <p:nvPr/>
          </p:nvSpPr>
          <p:spPr bwMode="auto">
            <a:xfrm>
              <a:off x="4593713" y="2907150"/>
              <a:ext cx="321873" cy="406777"/>
            </a:xfrm>
            <a:custGeom>
              <a:avLst/>
              <a:gdLst>
                <a:gd name="T0" fmla="*/ 102 w 107"/>
                <a:gd name="T1" fmla="*/ 77 h 135"/>
                <a:gd name="T2" fmla="*/ 95 w 107"/>
                <a:gd name="T3" fmla="*/ 16 h 135"/>
                <a:gd name="T4" fmla="*/ 27 w 107"/>
                <a:gd name="T5" fmla="*/ 1 h 135"/>
                <a:gd name="T6" fmla="*/ 20 w 107"/>
                <a:gd name="T7" fmla="*/ 27 h 135"/>
                <a:gd name="T8" fmla="*/ 60 w 107"/>
                <a:gd name="T9" fmla="*/ 53 h 135"/>
                <a:gd name="T10" fmla="*/ 56 w 107"/>
                <a:gd name="T11" fmla="*/ 87 h 135"/>
                <a:gd name="T12" fmla="*/ 102 w 107"/>
                <a:gd name="T13" fmla="*/ 77 h 135"/>
              </a:gdLst>
              <a:ahLst/>
              <a:cxnLst>
                <a:cxn ang="0">
                  <a:pos x="T0" y="T1"/>
                </a:cxn>
                <a:cxn ang="0">
                  <a:pos x="T2" y="T3"/>
                </a:cxn>
                <a:cxn ang="0">
                  <a:pos x="T4" y="T5"/>
                </a:cxn>
                <a:cxn ang="0">
                  <a:pos x="T6" y="T7"/>
                </a:cxn>
                <a:cxn ang="0">
                  <a:pos x="T8" y="T9"/>
                </a:cxn>
                <a:cxn ang="0">
                  <a:pos x="T10" y="T11"/>
                </a:cxn>
                <a:cxn ang="0">
                  <a:pos x="T12" y="T13"/>
                </a:cxn>
              </a:cxnLst>
              <a:rect l="0" t="0" r="r" b="b"/>
              <a:pathLst>
                <a:path w="107" h="135">
                  <a:moveTo>
                    <a:pt x="102" y="77"/>
                  </a:moveTo>
                  <a:cubicBezTo>
                    <a:pt x="102" y="77"/>
                    <a:pt x="107" y="24"/>
                    <a:pt x="95" y="16"/>
                  </a:cubicBezTo>
                  <a:cubicBezTo>
                    <a:pt x="83" y="8"/>
                    <a:pt x="36" y="0"/>
                    <a:pt x="27" y="1"/>
                  </a:cubicBezTo>
                  <a:cubicBezTo>
                    <a:pt x="17" y="2"/>
                    <a:pt x="0" y="14"/>
                    <a:pt x="20" y="27"/>
                  </a:cubicBezTo>
                  <a:cubicBezTo>
                    <a:pt x="41" y="39"/>
                    <a:pt x="52" y="46"/>
                    <a:pt x="60" y="53"/>
                  </a:cubicBezTo>
                  <a:cubicBezTo>
                    <a:pt x="67" y="61"/>
                    <a:pt x="57" y="72"/>
                    <a:pt x="56" y="87"/>
                  </a:cubicBezTo>
                  <a:cubicBezTo>
                    <a:pt x="56" y="108"/>
                    <a:pt x="89" y="135"/>
                    <a:pt x="102" y="77"/>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36" name="Shape4_20210419_151917">
              <a:extLst>
                <a:ext uri="{FF2B5EF4-FFF2-40B4-BE49-F238E27FC236}">
                  <a16:creationId xmlns:a16="http://schemas.microsoft.com/office/drawing/2014/main" id="{6A18009B-E308-4C4D-B387-64482EAF45CD}"/>
                </a:ext>
              </a:extLst>
            </p:cNvPr>
            <p:cNvSpPr>
              <a:spLocks/>
            </p:cNvSpPr>
            <p:nvPr/>
          </p:nvSpPr>
          <p:spPr bwMode="auto">
            <a:xfrm>
              <a:off x="2438174" y="1226818"/>
              <a:ext cx="1509258" cy="1153169"/>
            </a:xfrm>
            <a:custGeom>
              <a:avLst/>
              <a:gdLst>
                <a:gd name="T0" fmla="*/ 291 w 502"/>
                <a:gd name="T1" fmla="*/ 379 h 383"/>
                <a:gd name="T2" fmla="*/ 297 w 502"/>
                <a:gd name="T3" fmla="*/ 381 h 383"/>
                <a:gd name="T4" fmla="*/ 390 w 502"/>
                <a:gd name="T5" fmla="*/ 299 h 383"/>
                <a:gd name="T6" fmla="*/ 282 w 502"/>
                <a:gd name="T7" fmla="*/ 7 h 383"/>
                <a:gd name="T8" fmla="*/ 6 w 502"/>
                <a:gd name="T9" fmla="*/ 147 h 383"/>
                <a:gd name="T10" fmla="*/ 118 w 502"/>
                <a:gd name="T11" fmla="*/ 299 h 383"/>
                <a:gd name="T12" fmla="*/ 291 w 502"/>
                <a:gd name="T13" fmla="*/ 379 h 383"/>
              </a:gdLst>
              <a:ahLst/>
              <a:cxnLst>
                <a:cxn ang="0">
                  <a:pos x="T0" y="T1"/>
                </a:cxn>
                <a:cxn ang="0">
                  <a:pos x="T2" y="T3"/>
                </a:cxn>
                <a:cxn ang="0">
                  <a:pos x="T4" y="T5"/>
                </a:cxn>
                <a:cxn ang="0">
                  <a:pos x="T6" y="T7"/>
                </a:cxn>
                <a:cxn ang="0">
                  <a:pos x="T8" y="T9"/>
                </a:cxn>
                <a:cxn ang="0">
                  <a:pos x="T10" y="T11"/>
                </a:cxn>
                <a:cxn ang="0">
                  <a:pos x="T12" y="T13"/>
                </a:cxn>
              </a:cxnLst>
              <a:rect l="0" t="0" r="r" b="b"/>
              <a:pathLst>
                <a:path w="502" h="383">
                  <a:moveTo>
                    <a:pt x="291" y="379"/>
                  </a:moveTo>
                  <a:cubicBezTo>
                    <a:pt x="291" y="382"/>
                    <a:pt x="295" y="383"/>
                    <a:pt x="297" y="381"/>
                  </a:cubicBezTo>
                  <a:cubicBezTo>
                    <a:pt x="310" y="363"/>
                    <a:pt x="341" y="327"/>
                    <a:pt x="390" y="299"/>
                  </a:cubicBezTo>
                  <a:cubicBezTo>
                    <a:pt x="474" y="251"/>
                    <a:pt x="502" y="19"/>
                    <a:pt x="282" y="7"/>
                  </a:cubicBezTo>
                  <a:cubicBezTo>
                    <a:pt x="153" y="0"/>
                    <a:pt x="14" y="39"/>
                    <a:pt x="6" y="147"/>
                  </a:cubicBezTo>
                  <a:cubicBezTo>
                    <a:pt x="0" y="222"/>
                    <a:pt x="22" y="279"/>
                    <a:pt x="118" y="299"/>
                  </a:cubicBezTo>
                  <a:cubicBezTo>
                    <a:pt x="189" y="314"/>
                    <a:pt x="287" y="325"/>
                    <a:pt x="291" y="37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7" name="Freeform 57">
              <a:extLst>
                <a:ext uri="{FF2B5EF4-FFF2-40B4-BE49-F238E27FC236}">
                  <a16:creationId xmlns:a16="http://schemas.microsoft.com/office/drawing/2014/main" id="{AAF251F2-BDA5-4996-8914-41AB7B9F4C8B}"/>
                </a:ext>
              </a:extLst>
            </p:cNvPr>
            <p:cNvSpPr>
              <a:spLocks/>
            </p:cNvSpPr>
            <p:nvPr/>
          </p:nvSpPr>
          <p:spPr bwMode="auto">
            <a:xfrm>
              <a:off x="7026772" y="1200207"/>
              <a:ext cx="1485180" cy="1135428"/>
            </a:xfrm>
            <a:custGeom>
              <a:avLst/>
              <a:gdLst>
                <a:gd name="T0" fmla="*/ 229 w 494"/>
                <a:gd name="T1" fmla="*/ 373 h 377"/>
                <a:gd name="T2" fmla="*/ 222 w 494"/>
                <a:gd name="T3" fmla="*/ 374 h 377"/>
                <a:gd name="T4" fmla="*/ 126 w 494"/>
                <a:gd name="T5" fmla="*/ 292 h 377"/>
                <a:gd name="T6" fmla="*/ 268 w 494"/>
                <a:gd name="T7" fmla="*/ 0 h 377"/>
                <a:gd name="T8" fmla="*/ 492 w 494"/>
                <a:gd name="T9" fmla="*/ 156 h 377"/>
                <a:gd name="T10" fmla="*/ 372 w 494"/>
                <a:gd name="T11" fmla="*/ 300 h 377"/>
                <a:gd name="T12" fmla="*/ 229 w 494"/>
                <a:gd name="T13" fmla="*/ 373 h 377"/>
              </a:gdLst>
              <a:ahLst/>
              <a:cxnLst>
                <a:cxn ang="0">
                  <a:pos x="T0" y="T1"/>
                </a:cxn>
                <a:cxn ang="0">
                  <a:pos x="T2" y="T3"/>
                </a:cxn>
                <a:cxn ang="0">
                  <a:pos x="T4" y="T5"/>
                </a:cxn>
                <a:cxn ang="0">
                  <a:pos x="T6" y="T7"/>
                </a:cxn>
                <a:cxn ang="0">
                  <a:pos x="T8" y="T9"/>
                </a:cxn>
                <a:cxn ang="0">
                  <a:pos x="T10" y="T11"/>
                </a:cxn>
                <a:cxn ang="0">
                  <a:pos x="T12" y="T13"/>
                </a:cxn>
              </a:cxnLst>
              <a:rect l="0" t="0" r="r" b="b"/>
              <a:pathLst>
                <a:path w="494" h="377">
                  <a:moveTo>
                    <a:pt x="229" y="373"/>
                  </a:moveTo>
                  <a:cubicBezTo>
                    <a:pt x="228" y="376"/>
                    <a:pt x="224" y="377"/>
                    <a:pt x="222" y="374"/>
                  </a:cubicBezTo>
                  <a:cubicBezTo>
                    <a:pt x="214" y="357"/>
                    <a:pt x="191" y="324"/>
                    <a:pt x="126" y="292"/>
                  </a:cubicBezTo>
                  <a:cubicBezTo>
                    <a:pt x="0" y="231"/>
                    <a:pt x="32" y="0"/>
                    <a:pt x="268" y="0"/>
                  </a:cubicBezTo>
                  <a:cubicBezTo>
                    <a:pt x="397" y="0"/>
                    <a:pt x="489" y="33"/>
                    <a:pt x="492" y="156"/>
                  </a:cubicBezTo>
                  <a:cubicBezTo>
                    <a:pt x="494" y="248"/>
                    <a:pt x="426" y="280"/>
                    <a:pt x="372" y="300"/>
                  </a:cubicBezTo>
                  <a:cubicBezTo>
                    <a:pt x="303" y="325"/>
                    <a:pt x="247" y="317"/>
                    <a:pt x="229" y="37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8" name="Shape7_20210419_151924">
              <a:extLst>
                <a:ext uri="{FF2B5EF4-FFF2-40B4-BE49-F238E27FC236}">
                  <a16:creationId xmlns:a16="http://schemas.microsoft.com/office/drawing/2014/main" id="{6FE08D99-71E5-4305-9850-FEE3E0509A97}"/>
                </a:ext>
              </a:extLst>
            </p:cNvPr>
            <p:cNvSpPr>
              <a:spLocks/>
            </p:cNvSpPr>
            <p:nvPr/>
          </p:nvSpPr>
          <p:spPr bwMode="auto">
            <a:xfrm>
              <a:off x="8741318" y="1331998"/>
              <a:ext cx="1027715" cy="837632"/>
            </a:xfrm>
            <a:custGeom>
              <a:avLst/>
              <a:gdLst>
                <a:gd name="T0" fmla="*/ 264 w 342"/>
                <a:gd name="T1" fmla="*/ 28 h 278"/>
                <a:gd name="T2" fmla="*/ 88 w 342"/>
                <a:gd name="T3" fmla="*/ 35 h 278"/>
                <a:gd name="T4" fmla="*/ 84 w 342"/>
                <a:gd name="T5" fmla="*/ 225 h 278"/>
                <a:gd name="T6" fmla="*/ 148 w 342"/>
                <a:gd name="T7" fmla="*/ 276 h 278"/>
                <a:gd name="T8" fmla="*/ 154 w 342"/>
                <a:gd name="T9" fmla="*/ 276 h 278"/>
                <a:gd name="T10" fmla="*/ 230 w 342"/>
                <a:gd name="T11" fmla="*/ 241 h 278"/>
                <a:gd name="T12" fmla="*/ 342 w 342"/>
                <a:gd name="T13" fmla="*/ 140 h 278"/>
                <a:gd name="T14" fmla="*/ 264 w 342"/>
                <a:gd name="T15" fmla="*/ 28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278">
                  <a:moveTo>
                    <a:pt x="264" y="28"/>
                  </a:moveTo>
                  <a:cubicBezTo>
                    <a:pt x="264" y="28"/>
                    <a:pt x="155" y="0"/>
                    <a:pt x="88" y="35"/>
                  </a:cubicBezTo>
                  <a:cubicBezTo>
                    <a:pt x="10" y="75"/>
                    <a:pt x="0" y="179"/>
                    <a:pt x="84" y="225"/>
                  </a:cubicBezTo>
                  <a:cubicBezTo>
                    <a:pt x="107" y="238"/>
                    <a:pt x="137" y="255"/>
                    <a:pt x="148" y="276"/>
                  </a:cubicBezTo>
                  <a:cubicBezTo>
                    <a:pt x="150" y="278"/>
                    <a:pt x="152" y="278"/>
                    <a:pt x="154" y="276"/>
                  </a:cubicBezTo>
                  <a:cubicBezTo>
                    <a:pt x="163" y="267"/>
                    <a:pt x="190" y="243"/>
                    <a:pt x="230" y="241"/>
                  </a:cubicBezTo>
                  <a:cubicBezTo>
                    <a:pt x="258" y="240"/>
                    <a:pt x="342" y="220"/>
                    <a:pt x="342" y="140"/>
                  </a:cubicBezTo>
                  <a:cubicBezTo>
                    <a:pt x="342" y="107"/>
                    <a:pt x="333" y="46"/>
                    <a:pt x="264" y="2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9" name="Shape5_20210419_151917">
              <a:extLst>
                <a:ext uri="{FF2B5EF4-FFF2-40B4-BE49-F238E27FC236}">
                  <a16:creationId xmlns:a16="http://schemas.microsoft.com/office/drawing/2014/main" id="{058257F1-108E-4B39-98BC-E0DB9278A260}"/>
                </a:ext>
              </a:extLst>
            </p:cNvPr>
            <p:cNvSpPr>
              <a:spLocks/>
            </p:cNvSpPr>
            <p:nvPr/>
          </p:nvSpPr>
          <p:spPr bwMode="auto">
            <a:xfrm>
              <a:off x="5379388" y="1027865"/>
              <a:ext cx="1605566" cy="1120221"/>
            </a:xfrm>
            <a:custGeom>
              <a:avLst/>
              <a:gdLst>
                <a:gd name="T0" fmla="*/ 317 w 534"/>
                <a:gd name="T1" fmla="*/ 368 h 372"/>
                <a:gd name="T2" fmla="*/ 311 w 534"/>
                <a:gd name="T3" fmla="*/ 370 h 372"/>
                <a:gd name="T4" fmla="*/ 184 w 534"/>
                <a:gd name="T5" fmla="*/ 305 h 372"/>
                <a:gd name="T6" fmla="*/ 156 w 534"/>
                <a:gd name="T7" fmla="*/ 21 h 372"/>
                <a:gd name="T8" fmla="*/ 404 w 534"/>
                <a:gd name="T9" fmla="*/ 33 h 372"/>
                <a:gd name="T10" fmla="*/ 420 w 534"/>
                <a:gd name="T11" fmla="*/ 305 h 372"/>
                <a:gd name="T12" fmla="*/ 317 w 534"/>
                <a:gd name="T13" fmla="*/ 368 h 372"/>
              </a:gdLst>
              <a:ahLst/>
              <a:cxnLst>
                <a:cxn ang="0">
                  <a:pos x="T0" y="T1"/>
                </a:cxn>
                <a:cxn ang="0">
                  <a:pos x="T2" y="T3"/>
                </a:cxn>
                <a:cxn ang="0">
                  <a:pos x="T4" y="T5"/>
                </a:cxn>
                <a:cxn ang="0">
                  <a:pos x="T6" y="T7"/>
                </a:cxn>
                <a:cxn ang="0">
                  <a:pos x="T8" y="T9"/>
                </a:cxn>
                <a:cxn ang="0">
                  <a:pos x="T10" y="T11"/>
                </a:cxn>
                <a:cxn ang="0">
                  <a:pos x="T12" y="T13"/>
                </a:cxn>
              </a:cxnLst>
              <a:rect l="0" t="0" r="r" b="b"/>
              <a:pathLst>
                <a:path w="534" h="372">
                  <a:moveTo>
                    <a:pt x="317" y="368"/>
                  </a:moveTo>
                  <a:cubicBezTo>
                    <a:pt x="316" y="370"/>
                    <a:pt x="313" y="372"/>
                    <a:pt x="311" y="370"/>
                  </a:cubicBezTo>
                  <a:cubicBezTo>
                    <a:pt x="297" y="361"/>
                    <a:pt x="289" y="320"/>
                    <a:pt x="184" y="305"/>
                  </a:cubicBezTo>
                  <a:cubicBezTo>
                    <a:pt x="40" y="285"/>
                    <a:pt x="0" y="77"/>
                    <a:pt x="156" y="21"/>
                  </a:cubicBezTo>
                  <a:cubicBezTo>
                    <a:pt x="214" y="0"/>
                    <a:pt x="328" y="1"/>
                    <a:pt x="404" y="33"/>
                  </a:cubicBezTo>
                  <a:cubicBezTo>
                    <a:pt x="534" y="88"/>
                    <a:pt x="504" y="285"/>
                    <a:pt x="420" y="305"/>
                  </a:cubicBezTo>
                  <a:cubicBezTo>
                    <a:pt x="344" y="323"/>
                    <a:pt x="336" y="321"/>
                    <a:pt x="317" y="36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grpSp>
      <p:sp>
        <p:nvSpPr>
          <p:cNvPr id="64" name="Rectangle 63">
            <a:extLst>
              <a:ext uri="{FF2B5EF4-FFF2-40B4-BE49-F238E27FC236}">
                <a16:creationId xmlns:a16="http://schemas.microsoft.com/office/drawing/2014/main" id="{A58E8F0E-5545-45B9-856B-D5C49B042DEC}"/>
              </a:ext>
            </a:extLst>
          </p:cNvPr>
          <p:cNvSpPr/>
          <p:nvPr/>
        </p:nvSpPr>
        <p:spPr>
          <a:xfrm>
            <a:off x="0" y="4284617"/>
            <a:ext cx="12192000" cy="19482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377">
              <a:defRPr/>
            </a:pPr>
            <a:r>
              <a:rPr lang="en-IN" sz="2800">
                <a:solidFill>
                  <a:srgbClr val="FFFFFF"/>
                </a:solidFill>
              </a:rPr>
              <a:t>What do you do for yourself in order to keep healthy body and healthy mind?</a:t>
            </a:r>
          </a:p>
        </p:txBody>
      </p:sp>
      <p:pic>
        <p:nvPicPr>
          <p:cNvPr id="66" name="Picture 65">
            <a:extLst>
              <a:ext uri="{FF2B5EF4-FFF2-40B4-BE49-F238E27FC236}">
                <a16:creationId xmlns:a16="http://schemas.microsoft.com/office/drawing/2014/main" id="{3E87276B-E6B6-4C89-AFDC-2308B303E1E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49682" y="1467510"/>
            <a:ext cx="426684" cy="426684"/>
          </a:xfrm>
          <a:prstGeom prst="rect">
            <a:avLst/>
          </a:prstGeom>
        </p:spPr>
      </p:pic>
      <p:pic>
        <p:nvPicPr>
          <p:cNvPr id="67" name="Picture 66">
            <a:extLst>
              <a:ext uri="{FF2B5EF4-FFF2-40B4-BE49-F238E27FC236}">
                <a16:creationId xmlns:a16="http://schemas.microsoft.com/office/drawing/2014/main" id="{A5C09DB4-7929-4352-B388-4279530E9F0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610131" y="1462568"/>
            <a:ext cx="445184" cy="445184"/>
          </a:xfrm>
          <a:prstGeom prst="rect">
            <a:avLst/>
          </a:prstGeom>
        </p:spPr>
      </p:pic>
      <p:pic>
        <p:nvPicPr>
          <p:cNvPr id="68" name="Picture 67">
            <a:extLst>
              <a:ext uri="{FF2B5EF4-FFF2-40B4-BE49-F238E27FC236}">
                <a16:creationId xmlns:a16="http://schemas.microsoft.com/office/drawing/2014/main" id="{F19132B2-E834-4DA0-8BCD-6C6B39FB7B6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358379" y="1280675"/>
            <a:ext cx="426684" cy="426684"/>
          </a:xfrm>
          <a:prstGeom prst="rect">
            <a:avLst/>
          </a:prstGeom>
        </p:spPr>
      </p:pic>
      <p:pic>
        <p:nvPicPr>
          <p:cNvPr id="69" name="Picture 68">
            <a:extLst>
              <a:ext uri="{FF2B5EF4-FFF2-40B4-BE49-F238E27FC236}">
                <a16:creationId xmlns:a16="http://schemas.microsoft.com/office/drawing/2014/main" id="{BE833BDA-2379-43DB-AD12-6CA5412337A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979289" y="1302427"/>
            <a:ext cx="426684" cy="426684"/>
          </a:xfrm>
          <a:prstGeom prst="rect">
            <a:avLst/>
          </a:prstGeom>
        </p:spPr>
      </p:pic>
      <p:pic>
        <p:nvPicPr>
          <p:cNvPr id="70" name="Picture 69">
            <a:extLst>
              <a:ext uri="{FF2B5EF4-FFF2-40B4-BE49-F238E27FC236}">
                <a16:creationId xmlns:a16="http://schemas.microsoft.com/office/drawing/2014/main" id="{3ABBBE65-5179-4108-9F10-36056CAE0BF2}"/>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071315" y="1523537"/>
            <a:ext cx="426684" cy="426684"/>
          </a:xfrm>
          <a:prstGeom prst="rect">
            <a:avLst/>
          </a:prstGeom>
        </p:spPr>
      </p:pic>
      <p:sp>
        <p:nvSpPr>
          <p:cNvPr id="5" name="TextBox 4">
            <a:extLst>
              <a:ext uri="{FF2B5EF4-FFF2-40B4-BE49-F238E27FC236}">
                <a16:creationId xmlns:a16="http://schemas.microsoft.com/office/drawing/2014/main" id="{3C658CE0-5965-9544-9D17-7F510C237C5E}"/>
              </a:ext>
            </a:extLst>
          </p:cNvPr>
          <p:cNvSpPr txBox="1"/>
          <p:nvPr/>
        </p:nvSpPr>
        <p:spPr>
          <a:xfrm>
            <a:off x="168585" y="3367151"/>
            <a:ext cx="1559510" cy="400110"/>
          </a:xfrm>
          <a:prstGeom prst="rect">
            <a:avLst/>
          </a:prstGeom>
          <a:noFill/>
        </p:spPr>
        <p:txBody>
          <a:bodyPr wrap="square" lIns="91440" tIns="45720" rIns="91440" bIns="45720" rtlCol="0">
            <a:spAutoFit/>
          </a:bodyPr>
          <a:lstStyle/>
          <a:p>
            <a:pPr algn="ctr"/>
            <a:r>
              <a:rPr lang="en-US" sz="2000"/>
              <a:t>[S</a:t>
            </a:r>
            <a:r>
              <a:rPr lang="en-US" sz="2000">
                <a:latin typeface="+mn-lt"/>
              </a:rPr>
              <a:t>urvey URL]</a:t>
            </a:r>
            <a:endParaRPr lang="en-US" sz="2000">
              <a:solidFill>
                <a:schemeClr val="accent1"/>
              </a:solidFill>
              <a:latin typeface="+mn-lt"/>
            </a:endParaRPr>
          </a:p>
        </p:txBody>
      </p:sp>
      <p:sp>
        <p:nvSpPr>
          <p:cNvPr id="6" name="TextBox 5">
            <a:extLst>
              <a:ext uri="{FF2B5EF4-FFF2-40B4-BE49-F238E27FC236}">
                <a16:creationId xmlns:a16="http://schemas.microsoft.com/office/drawing/2014/main" id="{56A04662-3582-7F4B-A25D-F3BFFF8270B0}"/>
              </a:ext>
            </a:extLst>
          </p:cNvPr>
          <p:cNvSpPr txBox="1"/>
          <p:nvPr/>
        </p:nvSpPr>
        <p:spPr>
          <a:xfrm>
            <a:off x="429587" y="2917984"/>
            <a:ext cx="1219066" cy="430887"/>
          </a:xfrm>
          <a:prstGeom prst="rect">
            <a:avLst/>
          </a:prstGeom>
          <a:noFill/>
        </p:spPr>
        <p:txBody>
          <a:bodyPr wrap="square" lIns="91440" tIns="45720" rIns="91440" bIns="45720" rtlCol="0">
            <a:spAutoFit/>
          </a:bodyPr>
          <a:lstStyle/>
          <a:p>
            <a:pPr algn="ctr"/>
            <a:r>
              <a:rPr lang="en-US" sz="2200">
                <a:solidFill>
                  <a:schemeClr val="bg1"/>
                </a:solidFill>
                <a:latin typeface="+mn-lt"/>
              </a:rPr>
              <a:t>OR</a:t>
            </a:r>
          </a:p>
        </p:txBody>
      </p:sp>
      <p:sp>
        <p:nvSpPr>
          <p:cNvPr id="2" name="TextBox 1">
            <a:extLst>
              <a:ext uri="{FF2B5EF4-FFF2-40B4-BE49-F238E27FC236}">
                <a16:creationId xmlns:a16="http://schemas.microsoft.com/office/drawing/2014/main" id="{FCC3F5B4-5BB5-47E8-969B-3C1B14007F77}"/>
              </a:ext>
            </a:extLst>
          </p:cNvPr>
          <p:cNvSpPr txBox="1"/>
          <p:nvPr/>
        </p:nvSpPr>
        <p:spPr>
          <a:xfrm>
            <a:off x="318116" y="2002754"/>
            <a:ext cx="1799451" cy="646331"/>
          </a:xfrm>
          <a:prstGeom prst="rect">
            <a:avLst/>
          </a:prstGeom>
          <a:noFill/>
        </p:spPr>
        <p:txBody>
          <a:bodyPr wrap="square" lIns="91440" tIns="45720" rIns="91440" bIns="45720" rtlCol="0">
            <a:spAutoFit/>
          </a:bodyPr>
          <a:lstStyle/>
          <a:p>
            <a:pPr algn="l"/>
            <a:r>
              <a:rPr lang="en-US"/>
              <a:t>[</a:t>
            </a:r>
            <a:r>
              <a:rPr lang="en-US">
                <a:latin typeface="+mn-lt"/>
              </a:rPr>
              <a:t>Insert survey QR code survey URL]</a:t>
            </a:r>
          </a:p>
        </p:txBody>
      </p:sp>
    </p:spTree>
    <p:custDataLst>
      <p:tags r:id="rId1"/>
    </p:custDataLst>
    <p:extLst>
      <p:ext uri="{BB962C8B-B14F-4D97-AF65-F5344CB8AC3E}">
        <p14:creationId xmlns:p14="http://schemas.microsoft.com/office/powerpoint/2010/main" val="107358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a:extLst>
              <a:ext uri="{C183D7F6-B498-43B3-948B-1728B52AA6E4}">
                <adec:decorative xmlns:adec="http://schemas.microsoft.com/office/drawing/2017/decorative" val="1"/>
              </a:ext>
            </a:extLst>
          </p:cNvPr>
          <p:cNvGrpSpPr/>
          <p:nvPr/>
        </p:nvGrpSpPr>
        <p:grpSpPr>
          <a:xfrm>
            <a:off x="428" y="1"/>
            <a:ext cx="12191144" cy="6857615"/>
            <a:chOff x="0" y="0"/>
            <a:chExt cx="20104100" cy="11308715"/>
          </a:xfrm>
        </p:grpSpPr>
        <p:sp>
          <p:nvSpPr>
            <p:cNvPr id="3" name="object 3"/>
            <p:cNvSpPr/>
            <p:nvPr/>
          </p:nvSpPr>
          <p:spPr>
            <a:xfrm>
              <a:off x="0" y="0"/>
              <a:ext cx="20104099" cy="11308556"/>
            </a:xfrm>
            <a:prstGeom prst="rect">
              <a:avLst/>
            </a:prstGeom>
            <a:blipFill>
              <a:blip r:embed="rId2" cstate="print"/>
              <a:stretch>
                <a:fillRect/>
              </a:stretch>
            </a:blipFill>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4" name="object 4"/>
            <p:cNvSpPr/>
            <p:nvPr/>
          </p:nvSpPr>
          <p:spPr>
            <a:xfrm>
              <a:off x="0" y="5423918"/>
              <a:ext cx="9507855" cy="4439920"/>
            </a:xfrm>
            <a:custGeom>
              <a:avLst/>
              <a:gdLst/>
              <a:ahLst/>
              <a:cxnLst/>
              <a:rect l="l" t="t" r="r" b="b"/>
              <a:pathLst>
                <a:path w="9507855" h="4439920">
                  <a:moveTo>
                    <a:pt x="7287736" y="0"/>
                  </a:moveTo>
                  <a:lnTo>
                    <a:pt x="0" y="0"/>
                  </a:lnTo>
                  <a:lnTo>
                    <a:pt x="0" y="4439655"/>
                  </a:lnTo>
                  <a:lnTo>
                    <a:pt x="7287736" y="4439655"/>
                  </a:lnTo>
                  <a:lnTo>
                    <a:pt x="7336007" y="4439140"/>
                  </a:lnTo>
                  <a:lnTo>
                    <a:pt x="7384027" y="4437604"/>
                  </a:lnTo>
                  <a:lnTo>
                    <a:pt x="7431785" y="4435056"/>
                  </a:lnTo>
                  <a:lnTo>
                    <a:pt x="7479270" y="4431507"/>
                  </a:lnTo>
                  <a:lnTo>
                    <a:pt x="7526473" y="4426967"/>
                  </a:lnTo>
                  <a:lnTo>
                    <a:pt x="7573383" y="4421447"/>
                  </a:lnTo>
                  <a:lnTo>
                    <a:pt x="7619989" y="4414956"/>
                  </a:lnTo>
                  <a:lnTo>
                    <a:pt x="7666281" y="4407507"/>
                  </a:lnTo>
                  <a:lnTo>
                    <a:pt x="7712248" y="4399108"/>
                  </a:lnTo>
                  <a:lnTo>
                    <a:pt x="7757881" y="4389770"/>
                  </a:lnTo>
                  <a:lnTo>
                    <a:pt x="7803169" y="4379504"/>
                  </a:lnTo>
                  <a:lnTo>
                    <a:pt x="7848101" y="4368321"/>
                  </a:lnTo>
                  <a:lnTo>
                    <a:pt x="7892666" y="4356230"/>
                  </a:lnTo>
                  <a:lnTo>
                    <a:pt x="7936856" y="4343241"/>
                  </a:lnTo>
                  <a:lnTo>
                    <a:pt x="7980658" y="4329367"/>
                  </a:lnTo>
                  <a:lnTo>
                    <a:pt x="8024063" y="4314616"/>
                  </a:lnTo>
                  <a:lnTo>
                    <a:pt x="8067061" y="4298999"/>
                  </a:lnTo>
                  <a:lnTo>
                    <a:pt x="8109640" y="4282527"/>
                  </a:lnTo>
                  <a:lnTo>
                    <a:pt x="8151791" y="4265209"/>
                  </a:lnTo>
                  <a:lnTo>
                    <a:pt x="8193503" y="4247057"/>
                  </a:lnTo>
                  <a:lnTo>
                    <a:pt x="8234766" y="4228081"/>
                  </a:lnTo>
                  <a:lnTo>
                    <a:pt x="8275568" y="4208292"/>
                  </a:lnTo>
                  <a:lnTo>
                    <a:pt x="8315901" y="4187699"/>
                  </a:lnTo>
                  <a:lnTo>
                    <a:pt x="8355753" y="4166313"/>
                  </a:lnTo>
                  <a:lnTo>
                    <a:pt x="8395114" y="4144144"/>
                  </a:lnTo>
                  <a:lnTo>
                    <a:pt x="8433974" y="4121203"/>
                  </a:lnTo>
                  <a:lnTo>
                    <a:pt x="8472321" y="4097501"/>
                  </a:lnTo>
                  <a:lnTo>
                    <a:pt x="8510147" y="4073047"/>
                  </a:lnTo>
                  <a:lnTo>
                    <a:pt x="8547440" y="4047853"/>
                  </a:lnTo>
                  <a:lnTo>
                    <a:pt x="8584190" y="4021928"/>
                  </a:lnTo>
                  <a:lnTo>
                    <a:pt x="8620386" y="3995283"/>
                  </a:lnTo>
                  <a:lnTo>
                    <a:pt x="8656019" y="3967928"/>
                  </a:lnTo>
                  <a:lnTo>
                    <a:pt x="8691077" y="3939874"/>
                  </a:lnTo>
                  <a:lnTo>
                    <a:pt x="8725551" y="3911132"/>
                  </a:lnTo>
                  <a:lnTo>
                    <a:pt x="8759429" y="3881711"/>
                  </a:lnTo>
                  <a:lnTo>
                    <a:pt x="8792702" y="3851622"/>
                  </a:lnTo>
                  <a:lnTo>
                    <a:pt x="8825359" y="3820875"/>
                  </a:lnTo>
                  <a:lnTo>
                    <a:pt x="8857389" y="3789481"/>
                  </a:lnTo>
                  <a:lnTo>
                    <a:pt x="8888783" y="3757450"/>
                  </a:lnTo>
                  <a:lnTo>
                    <a:pt x="8919530" y="3724793"/>
                  </a:lnTo>
                  <a:lnTo>
                    <a:pt x="8949619" y="3691521"/>
                  </a:lnTo>
                  <a:lnTo>
                    <a:pt x="8979040" y="3657642"/>
                  </a:lnTo>
                  <a:lnTo>
                    <a:pt x="9007783" y="3623169"/>
                  </a:lnTo>
                  <a:lnTo>
                    <a:pt x="9035837" y="3588110"/>
                  </a:lnTo>
                  <a:lnTo>
                    <a:pt x="9063191" y="3552478"/>
                  </a:lnTo>
                  <a:lnTo>
                    <a:pt x="9089836" y="3516281"/>
                  </a:lnTo>
                  <a:lnTo>
                    <a:pt x="9115761" y="3479532"/>
                  </a:lnTo>
                  <a:lnTo>
                    <a:pt x="9140956" y="3442239"/>
                  </a:lnTo>
                  <a:lnTo>
                    <a:pt x="9165410" y="3404413"/>
                  </a:lnTo>
                  <a:lnTo>
                    <a:pt x="9189112" y="3366065"/>
                  </a:lnTo>
                  <a:lnTo>
                    <a:pt x="9212053" y="3327206"/>
                  </a:lnTo>
                  <a:lnTo>
                    <a:pt x="9234221" y="3287845"/>
                  </a:lnTo>
                  <a:lnTo>
                    <a:pt x="9255607" y="3247993"/>
                  </a:lnTo>
                  <a:lnTo>
                    <a:pt x="9276200" y="3207660"/>
                  </a:lnTo>
                  <a:lnTo>
                    <a:pt x="9295990" y="3166857"/>
                  </a:lnTo>
                  <a:lnTo>
                    <a:pt x="9314966" y="3125595"/>
                  </a:lnTo>
                  <a:lnTo>
                    <a:pt x="9333118" y="3083883"/>
                  </a:lnTo>
                  <a:lnTo>
                    <a:pt x="9350435" y="3041732"/>
                  </a:lnTo>
                  <a:lnTo>
                    <a:pt x="9366907" y="2999152"/>
                  </a:lnTo>
                  <a:lnTo>
                    <a:pt x="9382524" y="2956155"/>
                  </a:lnTo>
                  <a:lnTo>
                    <a:pt x="9397275" y="2912750"/>
                  </a:lnTo>
                  <a:lnTo>
                    <a:pt x="9411150" y="2868947"/>
                  </a:lnTo>
                  <a:lnTo>
                    <a:pt x="9424138" y="2824758"/>
                  </a:lnTo>
                  <a:lnTo>
                    <a:pt x="9436229" y="2780192"/>
                  </a:lnTo>
                  <a:lnTo>
                    <a:pt x="9447413" y="2735260"/>
                  </a:lnTo>
                  <a:lnTo>
                    <a:pt x="9457679" y="2689973"/>
                  </a:lnTo>
                  <a:lnTo>
                    <a:pt x="9467016" y="2644340"/>
                  </a:lnTo>
                  <a:lnTo>
                    <a:pt x="9475415" y="2598372"/>
                  </a:lnTo>
                  <a:lnTo>
                    <a:pt x="9482865" y="2552080"/>
                  </a:lnTo>
                  <a:lnTo>
                    <a:pt x="9489355" y="2505474"/>
                  </a:lnTo>
                  <a:lnTo>
                    <a:pt x="9494875" y="2458565"/>
                  </a:lnTo>
                  <a:lnTo>
                    <a:pt x="9499415" y="2411362"/>
                  </a:lnTo>
                  <a:lnTo>
                    <a:pt x="9502964" y="2363876"/>
                  </a:lnTo>
                  <a:lnTo>
                    <a:pt x="9505512" y="2316118"/>
                  </a:lnTo>
                  <a:lnTo>
                    <a:pt x="9507049" y="2268099"/>
                  </a:lnTo>
                  <a:lnTo>
                    <a:pt x="9507563" y="2219827"/>
                  </a:lnTo>
                  <a:lnTo>
                    <a:pt x="9507049" y="2171556"/>
                  </a:lnTo>
                  <a:lnTo>
                    <a:pt x="9505512" y="2123536"/>
                  </a:lnTo>
                  <a:lnTo>
                    <a:pt x="9502964" y="2075778"/>
                  </a:lnTo>
                  <a:lnTo>
                    <a:pt x="9499415" y="2028293"/>
                  </a:lnTo>
                  <a:lnTo>
                    <a:pt x="9494875" y="1981090"/>
                  </a:lnTo>
                  <a:lnTo>
                    <a:pt x="9489355" y="1934180"/>
                  </a:lnTo>
                  <a:lnTo>
                    <a:pt x="9482865" y="1887574"/>
                  </a:lnTo>
                  <a:lnTo>
                    <a:pt x="9475415" y="1841282"/>
                  </a:lnTo>
                  <a:lnTo>
                    <a:pt x="9467016" y="1795314"/>
                  </a:lnTo>
                  <a:lnTo>
                    <a:pt x="9457679" y="1749682"/>
                  </a:lnTo>
                  <a:lnTo>
                    <a:pt x="9447413" y="1704394"/>
                  </a:lnTo>
                  <a:lnTo>
                    <a:pt x="9436229" y="1659462"/>
                  </a:lnTo>
                  <a:lnTo>
                    <a:pt x="9424138" y="1614896"/>
                  </a:lnTo>
                  <a:lnTo>
                    <a:pt x="9411150" y="1570707"/>
                  </a:lnTo>
                  <a:lnTo>
                    <a:pt x="9397275" y="1526905"/>
                  </a:lnTo>
                  <a:lnTo>
                    <a:pt x="9382524" y="1483499"/>
                  </a:lnTo>
                  <a:lnTo>
                    <a:pt x="9366907" y="1440502"/>
                  </a:lnTo>
                  <a:lnTo>
                    <a:pt x="9350435" y="1397923"/>
                  </a:lnTo>
                  <a:lnTo>
                    <a:pt x="9333118" y="1355772"/>
                  </a:lnTo>
                  <a:lnTo>
                    <a:pt x="9314966" y="1314060"/>
                  </a:lnTo>
                  <a:lnTo>
                    <a:pt x="9295990" y="1272797"/>
                  </a:lnTo>
                  <a:lnTo>
                    <a:pt x="9276200" y="1231994"/>
                  </a:lnTo>
                  <a:lnTo>
                    <a:pt x="9255607" y="1191662"/>
                  </a:lnTo>
                  <a:lnTo>
                    <a:pt x="9234221" y="1151810"/>
                  </a:lnTo>
                  <a:lnTo>
                    <a:pt x="9212053" y="1112449"/>
                  </a:lnTo>
                  <a:lnTo>
                    <a:pt x="9189112" y="1073589"/>
                  </a:lnTo>
                  <a:lnTo>
                    <a:pt x="9165410" y="1035241"/>
                  </a:lnTo>
                  <a:lnTo>
                    <a:pt x="9140956" y="997416"/>
                  </a:lnTo>
                  <a:lnTo>
                    <a:pt x="9115761" y="960123"/>
                  </a:lnTo>
                  <a:lnTo>
                    <a:pt x="9089836" y="923373"/>
                  </a:lnTo>
                  <a:lnTo>
                    <a:pt x="9063191" y="887177"/>
                  </a:lnTo>
                  <a:lnTo>
                    <a:pt x="9035837" y="851544"/>
                  </a:lnTo>
                  <a:lnTo>
                    <a:pt x="9007783" y="816486"/>
                  </a:lnTo>
                  <a:lnTo>
                    <a:pt x="8979040" y="782012"/>
                  </a:lnTo>
                  <a:lnTo>
                    <a:pt x="8949619" y="748134"/>
                  </a:lnTo>
                  <a:lnTo>
                    <a:pt x="8919530" y="714861"/>
                  </a:lnTo>
                  <a:lnTo>
                    <a:pt x="8888783" y="682204"/>
                  </a:lnTo>
                  <a:lnTo>
                    <a:pt x="8857389" y="650173"/>
                  </a:lnTo>
                  <a:lnTo>
                    <a:pt x="8825359" y="618780"/>
                  </a:lnTo>
                  <a:lnTo>
                    <a:pt x="8792702" y="588033"/>
                  </a:lnTo>
                  <a:lnTo>
                    <a:pt x="8759429" y="557944"/>
                  </a:lnTo>
                  <a:lnTo>
                    <a:pt x="8725551" y="528523"/>
                  </a:lnTo>
                  <a:lnTo>
                    <a:pt x="8691077" y="499780"/>
                  </a:lnTo>
                  <a:lnTo>
                    <a:pt x="8656019" y="471726"/>
                  </a:lnTo>
                  <a:lnTo>
                    <a:pt x="8620386" y="444371"/>
                  </a:lnTo>
                  <a:lnTo>
                    <a:pt x="8584190" y="417726"/>
                  </a:lnTo>
                  <a:lnTo>
                    <a:pt x="8547440" y="391801"/>
                  </a:lnTo>
                  <a:lnTo>
                    <a:pt x="8510147" y="366607"/>
                  </a:lnTo>
                  <a:lnTo>
                    <a:pt x="8472321" y="342153"/>
                  </a:lnTo>
                  <a:lnTo>
                    <a:pt x="8433974" y="318451"/>
                  </a:lnTo>
                  <a:lnTo>
                    <a:pt x="8395114" y="295510"/>
                  </a:lnTo>
                  <a:lnTo>
                    <a:pt x="8355753" y="273342"/>
                  </a:lnTo>
                  <a:lnTo>
                    <a:pt x="8315901" y="251956"/>
                  </a:lnTo>
                  <a:lnTo>
                    <a:pt x="8275568" y="231363"/>
                  </a:lnTo>
                  <a:lnTo>
                    <a:pt x="8234766" y="211573"/>
                  </a:lnTo>
                  <a:lnTo>
                    <a:pt x="8193503" y="192597"/>
                  </a:lnTo>
                  <a:lnTo>
                    <a:pt x="8151791" y="174445"/>
                  </a:lnTo>
                  <a:lnTo>
                    <a:pt x="8109640" y="157128"/>
                  </a:lnTo>
                  <a:lnTo>
                    <a:pt x="8067061" y="140656"/>
                  </a:lnTo>
                  <a:lnTo>
                    <a:pt x="8024063" y="125039"/>
                  </a:lnTo>
                  <a:lnTo>
                    <a:pt x="7980658" y="110288"/>
                  </a:lnTo>
                  <a:lnTo>
                    <a:pt x="7936856" y="96413"/>
                  </a:lnTo>
                  <a:lnTo>
                    <a:pt x="7892666" y="83425"/>
                  </a:lnTo>
                  <a:lnTo>
                    <a:pt x="7848101" y="71334"/>
                  </a:lnTo>
                  <a:lnTo>
                    <a:pt x="7803169" y="60150"/>
                  </a:lnTo>
                  <a:lnTo>
                    <a:pt x="7757881" y="49884"/>
                  </a:lnTo>
                  <a:lnTo>
                    <a:pt x="7712248" y="40547"/>
                  </a:lnTo>
                  <a:lnTo>
                    <a:pt x="7666281" y="32148"/>
                  </a:lnTo>
                  <a:lnTo>
                    <a:pt x="7619989" y="24698"/>
                  </a:lnTo>
                  <a:lnTo>
                    <a:pt x="7573383" y="18208"/>
                  </a:lnTo>
                  <a:lnTo>
                    <a:pt x="7526473" y="12688"/>
                  </a:lnTo>
                  <a:lnTo>
                    <a:pt x="7479270" y="8148"/>
                  </a:lnTo>
                  <a:lnTo>
                    <a:pt x="7431785" y="4598"/>
                  </a:lnTo>
                  <a:lnTo>
                    <a:pt x="7384027" y="2050"/>
                  </a:lnTo>
                  <a:lnTo>
                    <a:pt x="7336007" y="514"/>
                  </a:lnTo>
                  <a:lnTo>
                    <a:pt x="7287736" y="0"/>
                  </a:lnTo>
                  <a:close/>
                </a:path>
              </a:pathLst>
            </a:custGeom>
            <a:solidFill>
              <a:srgbClr val="0D274D"/>
            </a:solidFill>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5" name="object 5"/>
            <p:cNvSpPr/>
            <p:nvPr/>
          </p:nvSpPr>
          <p:spPr>
            <a:xfrm>
              <a:off x="0" y="4460597"/>
              <a:ext cx="2869565" cy="1311910"/>
            </a:xfrm>
            <a:custGeom>
              <a:avLst/>
              <a:gdLst/>
              <a:ahLst/>
              <a:cxnLst/>
              <a:rect l="l" t="t" r="r" b="b"/>
              <a:pathLst>
                <a:path w="2869565" h="1311910">
                  <a:moveTo>
                    <a:pt x="2213319" y="0"/>
                  </a:moveTo>
                  <a:lnTo>
                    <a:pt x="0" y="0"/>
                  </a:lnTo>
                  <a:lnTo>
                    <a:pt x="0" y="1311405"/>
                  </a:lnTo>
                  <a:lnTo>
                    <a:pt x="2213319" y="1311405"/>
                  </a:lnTo>
                  <a:lnTo>
                    <a:pt x="2262255" y="1309606"/>
                  </a:lnTo>
                  <a:lnTo>
                    <a:pt x="2310215" y="1304295"/>
                  </a:lnTo>
                  <a:lnTo>
                    <a:pt x="2357070" y="1295598"/>
                  </a:lnTo>
                  <a:lnTo>
                    <a:pt x="2402695" y="1283642"/>
                  </a:lnTo>
                  <a:lnTo>
                    <a:pt x="2446963" y="1268555"/>
                  </a:lnTo>
                  <a:lnTo>
                    <a:pt x="2489747" y="1250461"/>
                  </a:lnTo>
                  <a:lnTo>
                    <a:pt x="2530920" y="1229490"/>
                  </a:lnTo>
                  <a:lnTo>
                    <a:pt x="2570355" y="1205766"/>
                  </a:lnTo>
                  <a:lnTo>
                    <a:pt x="2607927" y="1179418"/>
                  </a:lnTo>
                  <a:lnTo>
                    <a:pt x="2643507" y="1150571"/>
                  </a:lnTo>
                  <a:lnTo>
                    <a:pt x="2676969" y="1119353"/>
                  </a:lnTo>
                  <a:lnTo>
                    <a:pt x="2708187" y="1085890"/>
                  </a:lnTo>
                  <a:lnTo>
                    <a:pt x="2737033" y="1050310"/>
                  </a:lnTo>
                  <a:lnTo>
                    <a:pt x="2763381" y="1012738"/>
                  </a:lnTo>
                  <a:lnTo>
                    <a:pt x="2787104" y="973303"/>
                  </a:lnTo>
                  <a:lnTo>
                    <a:pt x="2808075" y="932130"/>
                  </a:lnTo>
                  <a:lnTo>
                    <a:pt x="2826168" y="889346"/>
                  </a:lnTo>
                  <a:lnTo>
                    <a:pt x="2841256" y="845079"/>
                  </a:lnTo>
                  <a:lnTo>
                    <a:pt x="2853211" y="799455"/>
                  </a:lnTo>
                  <a:lnTo>
                    <a:pt x="2861907" y="752600"/>
                  </a:lnTo>
                  <a:lnTo>
                    <a:pt x="2867218" y="704642"/>
                  </a:lnTo>
                  <a:lnTo>
                    <a:pt x="2869017" y="655707"/>
                  </a:lnTo>
                  <a:lnTo>
                    <a:pt x="2867218" y="606771"/>
                  </a:lnTo>
                  <a:lnTo>
                    <a:pt x="2861907" y="558812"/>
                  </a:lnTo>
                  <a:lnTo>
                    <a:pt x="2853211" y="511956"/>
                  </a:lnTo>
                  <a:lnTo>
                    <a:pt x="2841256" y="466331"/>
                  </a:lnTo>
                  <a:lnTo>
                    <a:pt x="2826168" y="422063"/>
                  </a:lnTo>
                  <a:lnTo>
                    <a:pt x="2808075" y="379278"/>
                  </a:lnTo>
                  <a:lnTo>
                    <a:pt x="2787104" y="338105"/>
                  </a:lnTo>
                  <a:lnTo>
                    <a:pt x="2763381" y="298668"/>
                  </a:lnTo>
                  <a:lnTo>
                    <a:pt x="2737033" y="261096"/>
                  </a:lnTo>
                  <a:lnTo>
                    <a:pt x="2708187" y="225516"/>
                  </a:lnTo>
                  <a:lnTo>
                    <a:pt x="2676969" y="192053"/>
                  </a:lnTo>
                  <a:lnTo>
                    <a:pt x="2643507" y="160834"/>
                  </a:lnTo>
                  <a:lnTo>
                    <a:pt x="2607927" y="131987"/>
                  </a:lnTo>
                  <a:lnTo>
                    <a:pt x="2570355" y="105639"/>
                  </a:lnTo>
                  <a:lnTo>
                    <a:pt x="2530920" y="81915"/>
                  </a:lnTo>
                  <a:lnTo>
                    <a:pt x="2489747" y="60943"/>
                  </a:lnTo>
                  <a:lnTo>
                    <a:pt x="2446963" y="42850"/>
                  </a:lnTo>
                  <a:lnTo>
                    <a:pt x="2402695" y="27762"/>
                  </a:lnTo>
                  <a:lnTo>
                    <a:pt x="2357070" y="15806"/>
                  </a:lnTo>
                  <a:lnTo>
                    <a:pt x="2310215" y="7109"/>
                  </a:lnTo>
                  <a:lnTo>
                    <a:pt x="2262255" y="1798"/>
                  </a:lnTo>
                  <a:lnTo>
                    <a:pt x="2213319" y="0"/>
                  </a:lnTo>
                  <a:close/>
                </a:path>
              </a:pathLst>
            </a:custGeom>
            <a:solidFill>
              <a:srgbClr val="00BCEB"/>
            </a:solidFill>
          </p:spPr>
          <p:txBody>
            <a:bodyPr wrap="square" lIns="0" tIns="0" rIns="0" bIns="0" rtlCol="0"/>
            <a:lstStyle/>
            <a:p>
              <a:pPr defTabSz="554478"/>
              <a:endParaRPr sz="1092">
                <a:solidFill>
                  <a:srgbClr val="282828"/>
                </a:solidFill>
                <a:latin typeface="CiscoSansTT ExtraLight"/>
                <a:ea typeface="ＭＳ Ｐゴシック" charset="0"/>
              </a:endParaRPr>
            </a:p>
          </p:txBody>
        </p:sp>
      </p:grpSp>
      <p:sp>
        <p:nvSpPr>
          <p:cNvPr id="6" name="object 6"/>
          <p:cNvSpPr txBox="1"/>
          <p:nvPr/>
        </p:nvSpPr>
        <p:spPr>
          <a:xfrm>
            <a:off x="716576" y="3769519"/>
            <a:ext cx="5049424" cy="1647353"/>
          </a:xfrm>
          <a:prstGeom prst="rect">
            <a:avLst/>
          </a:prstGeom>
        </p:spPr>
        <p:txBody>
          <a:bodyPr vert="horz" wrap="square" lIns="0" tIns="136313" rIns="0" bIns="0" rtlCol="0">
            <a:spAutoFit/>
          </a:bodyPr>
          <a:lstStyle/>
          <a:p>
            <a:pPr marL="7701" marR="43896" defTabSz="554478">
              <a:lnSpc>
                <a:spcPct val="76900"/>
              </a:lnSpc>
              <a:spcBef>
                <a:spcPts val="1073"/>
              </a:spcBef>
            </a:pPr>
            <a:r>
              <a:rPr sz="3577" spc="12">
                <a:solidFill>
                  <a:srgbClr val="FFFFFF"/>
                </a:solidFill>
                <a:latin typeface="CiscoSansTT ExtraLight"/>
                <a:ea typeface="ＭＳ Ｐゴシック" charset="0"/>
                <a:cs typeface="CiscoSansTT-ExtraLight"/>
              </a:rPr>
              <a:t>One </a:t>
            </a:r>
            <a:r>
              <a:rPr sz="3577" spc="9">
                <a:solidFill>
                  <a:srgbClr val="FFFFFF"/>
                </a:solidFill>
                <a:latin typeface="CiscoSansTT ExtraLight"/>
                <a:ea typeface="ＭＳ Ｐゴシック" charset="0"/>
                <a:cs typeface="CiscoSansTT-ExtraLight"/>
              </a:rPr>
              <a:t>small choice  </a:t>
            </a:r>
            <a:br>
              <a:rPr lang="en-US" sz="3577" spc="9">
                <a:solidFill>
                  <a:srgbClr val="FFFFFF"/>
                </a:solidFill>
                <a:latin typeface="CiscoSansTT ExtraLight"/>
                <a:ea typeface="ＭＳ Ｐゴシック" charset="0"/>
                <a:cs typeface="CiscoSansTT-ExtraLight"/>
              </a:rPr>
            </a:br>
            <a:r>
              <a:rPr sz="3577" spc="9">
                <a:solidFill>
                  <a:srgbClr val="FFFFFF"/>
                </a:solidFill>
                <a:latin typeface="CiscoSansTT ExtraLight"/>
                <a:ea typeface="ＭＳ Ｐゴシック" charset="0"/>
                <a:cs typeface="CiscoSansTT-ExtraLight"/>
              </a:rPr>
              <a:t>can cause a</a:t>
            </a:r>
            <a:r>
              <a:rPr sz="3577" spc="-27">
                <a:solidFill>
                  <a:srgbClr val="FFFFFF"/>
                </a:solidFill>
                <a:latin typeface="CiscoSansTT ExtraLight"/>
                <a:ea typeface="ＭＳ Ｐゴシック" charset="0"/>
                <a:cs typeface="CiscoSansTT-ExtraLight"/>
              </a:rPr>
              <a:t> </a:t>
            </a:r>
            <a:r>
              <a:rPr sz="3577" spc="9">
                <a:solidFill>
                  <a:srgbClr val="FFFFFF"/>
                </a:solidFill>
                <a:latin typeface="CiscoSansTT ExtraLight"/>
                <a:ea typeface="ＭＳ Ｐゴシック" charset="0"/>
                <a:cs typeface="CiscoSansTT-ExtraLight"/>
              </a:rPr>
              <a:t>smile…</a:t>
            </a:r>
            <a:endParaRPr lang="en-US" sz="3577" spc="9">
              <a:solidFill>
                <a:srgbClr val="FFFFFF"/>
              </a:solidFill>
              <a:latin typeface="CiscoSansTT ExtraLight"/>
              <a:ea typeface="ＭＳ Ｐゴシック" charset="0"/>
              <a:cs typeface="CiscoSansTT-ExtraLight"/>
            </a:endParaRPr>
          </a:p>
          <a:p>
            <a:pPr marL="7701" marR="43896" defTabSz="554478">
              <a:lnSpc>
                <a:spcPct val="76900"/>
              </a:lnSpc>
              <a:spcBef>
                <a:spcPts val="1073"/>
              </a:spcBef>
            </a:pPr>
            <a:r>
              <a:rPr sz="4245" b="1">
                <a:solidFill>
                  <a:srgbClr val="6EBE4A"/>
                </a:solidFill>
                <a:latin typeface="CiscoSansTT"/>
                <a:ea typeface="ＭＳ Ｐゴシック" charset="0"/>
                <a:cs typeface="CiscoSansTT"/>
              </a:rPr>
              <a:t>or change a</a:t>
            </a:r>
            <a:r>
              <a:rPr sz="4245" b="1" spc="-31">
                <a:solidFill>
                  <a:srgbClr val="6EBE4A"/>
                </a:solidFill>
                <a:latin typeface="CiscoSansTT"/>
                <a:ea typeface="ＭＳ Ｐゴシック" charset="0"/>
                <a:cs typeface="CiscoSansTT"/>
              </a:rPr>
              <a:t> </a:t>
            </a:r>
            <a:r>
              <a:rPr sz="4245" b="1">
                <a:solidFill>
                  <a:srgbClr val="6EBE4A"/>
                </a:solidFill>
                <a:latin typeface="CiscoSansTT"/>
                <a:ea typeface="ＭＳ Ｐゴシック" charset="0"/>
                <a:cs typeface="CiscoSansTT"/>
              </a:rPr>
              <a:t>life</a:t>
            </a:r>
            <a:endParaRPr sz="4245">
              <a:solidFill>
                <a:srgbClr val="6EBE4A"/>
              </a:solidFill>
              <a:latin typeface="CiscoSansTT"/>
              <a:ea typeface="ＭＳ Ｐゴシック" charset="0"/>
              <a:cs typeface="CiscoSansT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27D32B7-9E5C-4079-B6A3-4511310B7736}"/>
              </a:ext>
            </a:extLst>
          </p:cNvPr>
          <p:cNvGrpSpPr/>
          <p:nvPr/>
        </p:nvGrpSpPr>
        <p:grpSpPr>
          <a:xfrm>
            <a:off x="2422967" y="1006322"/>
            <a:ext cx="7346067" cy="3337855"/>
            <a:chOff x="2422967" y="1006322"/>
            <a:chExt cx="7346066" cy="3337854"/>
          </a:xfrm>
        </p:grpSpPr>
        <p:sp>
          <p:nvSpPr>
            <p:cNvPr id="80" name="Freeform 23">
              <a:extLst>
                <a:ext uri="{FF2B5EF4-FFF2-40B4-BE49-F238E27FC236}">
                  <a16:creationId xmlns:a16="http://schemas.microsoft.com/office/drawing/2014/main" id="{D4175CA5-A2DF-4E97-81F9-B480F0B9C470}"/>
                </a:ext>
              </a:extLst>
            </p:cNvPr>
            <p:cNvSpPr>
              <a:spLocks/>
            </p:cNvSpPr>
            <p:nvPr/>
          </p:nvSpPr>
          <p:spPr bwMode="auto">
            <a:xfrm>
              <a:off x="6094099" y="3142852"/>
              <a:ext cx="421984" cy="1201323"/>
            </a:xfrm>
            <a:custGeom>
              <a:avLst/>
              <a:gdLst>
                <a:gd name="T0" fmla="*/ 3 w 140"/>
                <a:gd name="T1" fmla="*/ 56 h 399"/>
                <a:gd name="T2" fmla="*/ 4 w 140"/>
                <a:gd name="T3" fmla="*/ 63 h 399"/>
                <a:gd name="T4" fmla="*/ 14 w 140"/>
                <a:gd name="T5" fmla="*/ 99 h 399"/>
                <a:gd name="T6" fmla="*/ 14 w 140"/>
                <a:gd name="T7" fmla="*/ 102 h 399"/>
                <a:gd name="T8" fmla="*/ 29 w 140"/>
                <a:gd name="T9" fmla="*/ 162 h 399"/>
                <a:gd name="T10" fmla="*/ 32 w 140"/>
                <a:gd name="T11" fmla="*/ 175 h 399"/>
                <a:gd name="T12" fmla="*/ 59 w 140"/>
                <a:gd name="T13" fmla="*/ 287 h 399"/>
                <a:gd name="T14" fmla="*/ 66 w 140"/>
                <a:gd name="T15" fmla="*/ 315 h 399"/>
                <a:gd name="T16" fmla="*/ 68 w 140"/>
                <a:gd name="T17" fmla="*/ 323 h 399"/>
                <a:gd name="T18" fmla="*/ 72 w 140"/>
                <a:gd name="T19" fmla="*/ 343 h 399"/>
                <a:gd name="T20" fmla="*/ 76 w 140"/>
                <a:gd name="T21" fmla="*/ 371 h 399"/>
                <a:gd name="T22" fmla="*/ 83 w 140"/>
                <a:gd name="T23" fmla="*/ 399 h 399"/>
                <a:gd name="T24" fmla="*/ 140 w 140"/>
                <a:gd name="T25" fmla="*/ 399 h 399"/>
                <a:gd name="T26" fmla="*/ 140 w 140"/>
                <a:gd name="T27" fmla="*/ 390 h 399"/>
                <a:gd name="T28" fmla="*/ 137 w 140"/>
                <a:gd name="T29" fmla="*/ 361 h 399"/>
                <a:gd name="T30" fmla="*/ 133 w 140"/>
                <a:gd name="T31" fmla="*/ 333 h 399"/>
                <a:gd name="T32" fmla="*/ 130 w 140"/>
                <a:gd name="T33" fmla="*/ 304 h 399"/>
                <a:gd name="T34" fmla="*/ 126 w 140"/>
                <a:gd name="T35" fmla="*/ 275 h 399"/>
                <a:gd name="T36" fmla="*/ 113 w 140"/>
                <a:gd name="T37" fmla="*/ 162 h 399"/>
                <a:gd name="T38" fmla="*/ 113 w 140"/>
                <a:gd name="T39" fmla="*/ 161 h 399"/>
                <a:gd name="T40" fmla="*/ 100 w 140"/>
                <a:gd name="T41" fmla="*/ 46 h 399"/>
                <a:gd name="T42" fmla="*/ 47 w 140"/>
                <a:gd name="T43" fmla="*/ 2 h 399"/>
                <a:gd name="T44" fmla="*/ 44 w 140"/>
                <a:gd name="T45" fmla="*/ 3 h 399"/>
                <a:gd name="T46" fmla="*/ 3 w 140"/>
                <a:gd name="T47" fmla="*/ 5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399">
                  <a:moveTo>
                    <a:pt x="3" y="56"/>
                  </a:moveTo>
                  <a:cubicBezTo>
                    <a:pt x="3" y="58"/>
                    <a:pt x="4" y="61"/>
                    <a:pt x="4" y="63"/>
                  </a:cubicBezTo>
                  <a:cubicBezTo>
                    <a:pt x="8" y="75"/>
                    <a:pt x="11" y="87"/>
                    <a:pt x="14" y="99"/>
                  </a:cubicBezTo>
                  <a:cubicBezTo>
                    <a:pt x="14" y="100"/>
                    <a:pt x="14" y="101"/>
                    <a:pt x="14" y="102"/>
                  </a:cubicBezTo>
                  <a:cubicBezTo>
                    <a:pt x="19" y="122"/>
                    <a:pt x="24" y="142"/>
                    <a:pt x="29" y="162"/>
                  </a:cubicBezTo>
                  <a:cubicBezTo>
                    <a:pt x="30" y="166"/>
                    <a:pt x="31" y="171"/>
                    <a:pt x="32" y="175"/>
                  </a:cubicBezTo>
                  <a:cubicBezTo>
                    <a:pt x="42" y="212"/>
                    <a:pt x="50" y="249"/>
                    <a:pt x="59" y="287"/>
                  </a:cubicBezTo>
                  <a:cubicBezTo>
                    <a:pt x="66" y="315"/>
                    <a:pt x="66" y="315"/>
                    <a:pt x="66" y="315"/>
                  </a:cubicBezTo>
                  <a:cubicBezTo>
                    <a:pt x="67" y="317"/>
                    <a:pt x="67" y="320"/>
                    <a:pt x="68" y="323"/>
                  </a:cubicBezTo>
                  <a:cubicBezTo>
                    <a:pt x="69" y="329"/>
                    <a:pt x="71" y="336"/>
                    <a:pt x="72" y="343"/>
                  </a:cubicBezTo>
                  <a:cubicBezTo>
                    <a:pt x="73" y="352"/>
                    <a:pt x="74" y="362"/>
                    <a:pt x="76" y="371"/>
                  </a:cubicBezTo>
                  <a:cubicBezTo>
                    <a:pt x="78" y="380"/>
                    <a:pt x="81" y="390"/>
                    <a:pt x="83" y="399"/>
                  </a:cubicBezTo>
                  <a:cubicBezTo>
                    <a:pt x="140" y="399"/>
                    <a:pt x="140" y="399"/>
                    <a:pt x="140" y="399"/>
                  </a:cubicBezTo>
                  <a:cubicBezTo>
                    <a:pt x="140" y="396"/>
                    <a:pt x="140" y="393"/>
                    <a:pt x="140" y="390"/>
                  </a:cubicBezTo>
                  <a:cubicBezTo>
                    <a:pt x="139" y="380"/>
                    <a:pt x="138" y="371"/>
                    <a:pt x="137" y="361"/>
                  </a:cubicBezTo>
                  <a:cubicBezTo>
                    <a:pt x="137" y="352"/>
                    <a:pt x="135" y="342"/>
                    <a:pt x="133" y="333"/>
                  </a:cubicBezTo>
                  <a:cubicBezTo>
                    <a:pt x="131" y="323"/>
                    <a:pt x="131" y="314"/>
                    <a:pt x="130" y="304"/>
                  </a:cubicBezTo>
                  <a:cubicBezTo>
                    <a:pt x="126" y="275"/>
                    <a:pt x="126" y="275"/>
                    <a:pt x="126" y="275"/>
                  </a:cubicBezTo>
                  <a:cubicBezTo>
                    <a:pt x="122" y="237"/>
                    <a:pt x="117" y="200"/>
                    <a:pt x="113" y="162"/>
                  </a:cubicBezTo>
                  <a:cubicBezTo>
                    <a:pt x="113" y="161"/>
                    <a:pt x="113" y="161"/>
                    <a:pt x="113" y="161"/>
                  </a:cubicBezTo>
                  <a:cubicBezTo>
                    <a:pt x="108" y="123"/>
                    <a:pt x="104" y="84"/>
                    <a:pt x="100" y="46"/>
                  </a:cubicBezTo>
                  <a:cubicBezTo>
                    <a:pt x="98" y="19"/>
                    <a:pt x="74" y="0"/>
                    <a:pt x="47" y="2"/>
                  </a:cubicBezTo>
                  <a:cubicBezTo>
                    <a:pt x="46" y="2"/>
                    <a:pt x="45" y="2"/>
                    <a:pt x="44" y="3"/>
                  </a:cubicBezTo>
                  <a:cubicBezTo>
                    <a:pt x="19" y="7"/>
                    <a:pt x="0" y="30"/>
                    <a:pt x="3" y="56"/>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81" name="Shape0_20210419_151931">
              <a:extLst>
                <a:ext uri="{FF2B5EF4-FFF2-40B4-BE49-F238E27FC236}">
                  <a16:creationId xmlns:a16="http://schemas.microsoft.com/office/drawing/2014/main" id="{D8A69EA3-645E-43BF-94C1-D6389E305C0C}"/>
                </a:ext>
              </a:extLst>
            </p:cNvPr>
            <p:cNvSpPr>
              <a:spLocks/>
            </p:cNvSpPr>
            <p:nvPr/>
          </p:nvSpPr>
          <p:spPr bwMode="auto">
            <a:xfrm>
              <a:off x="5561868" y="3016130"/>
              <a:ext cx="776805" cy="1328045"/>
            </a:xfrm>
            <a:custGeom>
              <a:avLst/>
              <a:gdLst>
                <a:gd name="T0" fmla="*/ 14 w 258"/>
                <a:gd name="T1" fmla="*/ 128 h 441"/>
                <a:gd name="T2" fmla="*/ 33 w 258"/>
                <a:gd name="T3" fmla="*/ 199 h 441"/>
                <a:gd name="T4" fmla="*/ 42 w 258"/>
                <a:gd name="T5" fmla="*/ 258 h 441"/>
                <a:gd name="T6" fmla="*/ 45 w 258"/>
                <a:gd name="T7" fmla="*/ 303 h 441"/>
                <a:gd name="T8" fmla="*/ 45 w 258"/>
                <a:gd name="T9" fmla="*/ 312 h 441"/>
                <a:gd name="T10" fmla="*/ 46 w 258"/>
                <a:gd name="T11" fmla="*/ 349 h 441"/>
                <a:gd name="T12" fmla="*/ 41 w 258"/>
                <a:gd name="T13" fmla="*/ 441 h 441"/>
                <a:gd name="T14" fmla="*/ 245 w 258"/>
                <a:gd name="T15" fmla="*/ 441 h 441"/>
                <a:gd name="T16" fmla="*/ 245 w 258"/>
                <a:gd name="T17" fmla="*/ 365 h 441"/>
                <a:gd name="T18" fmla="*/ 247 w 258"/>
                <a:gd name="T19" fmla="*/ 313 h 441"/>
                <a:gd name="T20" fmla="*/ 256 w 258"/>
                <a:gd name="T21" fmla="*/ 214 h 441"/>
                <a:gd name="T22" fmla="*/ 247 w 258"/>
                <a:gd name="T23" fmla="*/ 131 h 441"/>
                <a:gd name="T24" fmla="*/ 221 w 258"/>
                <a:gd name="T25" fmla="*/ 45 h 441"/>
                <a:gd name="T26" fmla="*/ 211 w 258"/>
                <a:gd name="T27" fmla="*/ 15 h 441"/>
                <a:gd name="T28" fmla="*/ 209 w 258"/>
                <a:gd name="T29" fmla="*/ 14 h 441"/>
                <a:gd name="T30" fmla="*/ 192 w 258"/>
                <a:gd name="T31" fmla="*/ 12 h 441"/>
                <a:gd name="T32" fmla="*/ 113 w 258"/>
                <a:gd name="T33" fmla="*/ 3 h 441"/>
                <a:gd name="T34" fmla="*/ 103 w 258"/>
                <a:gd name="T35" fmla="*/ 4 h 441"/>
                <a:gd name="T36" fmla="*/ 22 w 258"/>
                <a:gd name="T37" fmla="*/ 34 h 441"/>
                <a:gd name="T38" fmla="*/ 17 w 258"/>
                <a:gd name="T39" fmla="*/ 41 h 441"/>
                <a:gd name="T40" fmla="*/ 14 w 258"/>
                <a:gd name="T41" fmla="*/ 128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441">
                  <a:moveTo>
                    <a:pt x="14" y="128"/>
                  </a:moveTo>
                  <a:cubicBezTo>
                    <a:pt x="21" y="152"/>
                    <a:pt x="28" y="175"/>
                    <a:pt x="33" y="199"/>
                  </a:cubicBezTo>
                  <a:cubicBezTo>
                    <a:pt x="37" y="219"/>
                    <a:pt x="40" y="238"/>
                    <a:pt x="42" y="258"/>
                  </a:cubicBezTo>
                  <a:cubicBezTo>
                    <a:pt x="44" y="273"/>
                    <a:pt x="45" y="288"/>
                    <a:pt x="45" y="303"/>
                  </a:cubicBezTo>
                  <a:cubicBezTo>
                    <a:pt x="45" y="306"/>
                    <a:pt x="45" y="309"/>
                    <a:pt x="45" y="312"/>
                  </a:cubicBezTo>
                  <a:cubicBezTo>
                    <a:pt x="46" y="324"/>
                    <a:pt x="46" y="337"/>
                    <a:pt x="46" y="349"/>
                  </a:cubicBezTo>
                  <a:cubicBezTo>
                    <a:pt x="47" y="400"/>
                    <a:pt x="41" y="441"/>
                    <a:pt x="41" y="441"/>
                  </a:cubicBezTo>
                  <a:cubicBezTo>
                    <a:pt x="245" y="441"/>
                    <a:pt x="245" y="441"/>
                    <a:pt x="245" y="441"/>
                  </a:cubicBezTo>
                  <a:cubicBezTo>
                    <a:pt x="245" y="425"/>
                    <a:pt x="244" y="395"/>
                    <a:pt x="245" y="365"/>
                  </a:cubicBezTo>
                  <a:cubicBezTo>
                    <a:pt x="245" y="347"/>
                    <a:pt x="246" y="329"/>
                    <a:pt x="247" y="313"/>
                  </a:cubicBezTo>
                  <a:cubicBezTo>
                    <a:pt x="248" y="284"/>
                    <a:pt x="254" y="248"/>
                    <a:pt x="256" y="214"/>
                  </a:cubicBezTo>
                  <a:cubicBezTo>
                    <a:pt x="258" y="183"/>
                    <a:pt x="257" y="153"/>
                    <a:pt x="247" y="131"/>
                  </a:cubicBezTo>
                  <a:cubicBezTo>
                    <a:pt x="236" y="106"/>
                    <a:pt x="227" y="70"/>
                    <a:pt x="221" y="45"/>
                  </a:cubicBezTo>
                  <a:cubicBezTo>
                    <a:pt x="217" y="30"/>
                    <a:pt x="214" y="18"/>
                    <a:pt x="211" y="15"/>
                  </a:cubicBezTo>
                  <a:cubicBezTo>
                    <a:pt x="210" y="14"/>
                    <a:pt x="210" y="14"/>
                    <a:pt x="209" y="14"/>
                  </a:cubicBezTo>
                  <a:cubicBezTo>
                    <a:pt x="206" y="14"/>
                    <a:pt x="199" y="14"/>
                    <a:pt x="192" y="12"/>
                  </a:cubicBezTo>
                  <a:cubicBezTo>
                    <a:pt x="168" y="8"/>
                    <a:pt x="131" y="0"/>
                    <a:pt x="113" y="3"/>
                  </a:cubicBezTo>
                  <a:cubicBezTo>
                    <a:pt x="110" y="3"/>
                    <a:pt x="107" y="4"/>
                    <a:pt x="103" y="4"/>
                  </a:cubicBezTo>
                  <a:cubicBezTo>
                    <a:pt x="78" y="7"/>
                    <a:pt x="43" y="12"/>
                    <a:pt x="22" y="34"/>
                  </a:cubicBezTo>
                  <a:cubicBezTo>
                    <a:pt x="20" y="36"/>
                    <a:pt x="19" y="38"/>
                    <a:pt x="17" y="41"/>
                  </a:cubicBezTo>
                  <a:cubicBezTo>
                    <a:pt x="4" y="59"/>
                    <a:pt x="0" y="86"/>
                    <a:pt x="14" y="12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grpSp>
          <p:nvGrpSpPr>
            <p:cNvPr id="82" name="Group 81">
              <a:extLst>
                <a:ext uri="{FF2B5EF4-FFF2-40B4-BE49-F238E27FC236}">
                  <a16:creationId xmlns:a16="http://schemas.microsoft.com/office/drawing/2014/main" id="{7CAD85D4-F988-4D66-9D56-3D1A4398CEF2}"/>
                </a:ext>
              </a:extLst>
            </p:cNvPr>
            <p:cNvGrpSpPr/>
            <p:nvPr/>
          </p:nvGrpSpPr>
          <p:grpSpPr>
            <a:xfrm>
              <a:off x="5469360" y="3101034"/>
              <a:ext cx="604464" cy="1023912"/>
              <a:chOff x="5469360" y="2933081"/>
              <a:chExt cx="604464" cy="1023912"/>
            </a:xfrm>
          </p:grpSpPr>
          <p:sp>
            <p:nvSpPr>
              <p:cNvPr id="83" name="Freeform 30">
                <a:extLst>
                  <a:ext uri="{FF2B5EF4-FFF2-40B4-BE49-F238E27FC236}">
                    <a16:creationId xmlns:a16="http://schemas.microsoft.com/office/drawing/2014/main" id="{92674416-1CB5-4F60-9116-4521629B08FF}"/>
                  </a:ext>
                </a:extLst>
              </p:cNvPr>
              <p:cNvSpPr>
                <a:spLocks/>
              </p:cNvSpPr>
              <p:nvPr/>
            </p:nvSpPr>
            <p:spPr bwMode="auto">
              <a:xfrm>
                <a:off x="5469360" y="2933081"/>
                <a:ext cx="604464" cy="1023912"/>
              </a:xfrm>
              <a:custGeom>
                <a:avLst/>
                <a:gdLst>
                  <a:gd name="T0" fmla="*/ 27 w 201"/>
                  <a:gd name="T1" fmla="*/ 48 h 340"/>
                  <a:gd name="T2" fmla="*/ 2 w 201"/>
                  <a:gd name="T3" fmla="*/ 301 h 340"/>
                  <a:gd name="T4" fmla="*/ 34 w 201"/>
                  <a:gd name="T5" fmla="*/ 340 h 340"/>
                  <a:gd name="T6" fmla="*/ 54 w 201"/>
                  <a:gd name="T7" fmla="*/ 335 h 340"/>
                  <a:gd name="T8" fmla="*/ 59 w 201"/>
                  <a:gd name="T9" fmla="*/ 333 h 340"/>
                  <a:gd name="T10" fmla="*/ 97 w 201"/>
                  <a:gd name="T11" fmla="*/ 304 h 340"/>
                  <a:gd name="T12" fmla="*/ 113 w 201"/>
                  <a:gd name="T13" fmla="*/ 287 h 340"/>
                  <a:gd name="T14" fmla="*/ 130 w 201"/>
                  <a:gd name="T15" fmla="*/ 270 h 340"/>
                  <a:gd name="T16" fmla="*/ 163 w 201"/>
                  <a:gd name="T17" fmla="*/ 235 h 340"/>
                  <a:gd name="T18" fmla="*/ 194 w 201"/>
                  <a:gd name="T19" fmla="*/ 199 h 340"/>
                  <a:gd name="T20" fmla="*/ 191 w 201"/>
                  <a:gd name="T21" fmla="*/ 170 h 340"/>
                  <a:gd name="T22" fmla="*/ 168 w 201"/>
                  <a:gd name="T23" fmla="*/ 168 h 340"/>
                  <a:gd name="T24" fmla="*/ 127 w 201"/>
                  <a:gd name="T25" fmla="*/ 193 h 340"/>
                  <a:gd name="T26" fmla="*/ 87 w 201"/>
                  <a:gd name="T27" fmla="*/ 220 h 340"/>
                  <a:gd name="T28" fmla="*/ 68 w 201"/>
                  <a:gd name="T29" fmla="*/ 234 h 340"/>
                  <a:gd name="T30" fmla="*/ 49 w 201"/>
                  <a:gd name="T31" fmla="*/ 247 h 340"/>
                  <a:gd name="T32" fmla="*/ 14 w 201"/>
                  <a:gd name="T33" fmla="*/ 280 h 340"/>
                  <a:gd name="T34" fmla="*/ 71 w 201"/>
                  <a:gd name="T35" fmla="*/ 312 h 340"/>
                  <a:gd name="T36" fmla="*/ 123 w 201"/>
                  <a:gd name="T37" fmla="*/ 63 h 340"/>
                  <a:gd name="T38" fmla="*/ 85 w 201"/>
                  <a:gd name="T39" fmla="*/ 5 h 340"/>
                  <a:gd name="T40" fmla="*/ 28 w 201"/>
                  <a:gd name="T41" fmla="*/ 43 h 340"/>
                  <a:gd name="T42" fmla="*/ 27 w 201"/>
                  <a:gd name="T43"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1" h="340">
                    <a:moveTo>
                      <a:pt x="27" y="48"/>
                    </a:moveTo>
                    <a:cubicBezTo>
                      <a:pt x="2" y="301"/>
                      <a:pt x="2" y="301"/>
                      <a:pt x="2" y="301"/>
                    </a:cubicBezTo>
                    <a:cubicBezTo>
                      <a:pt x="0" y="321"/>
                      <a:pt x="14" y="338"/>
                      <a:pt x="34" y="340"/>
                    </a:cubicBezTo>
                    <a:cubicBezTo>
                      <a:pt x="41" y="340"/>
                      <a:pt x="48" y="339"/>
                      <a:pt x="54" y="335"/>
                    </a:cubicBezTo>
                    <a:cubicBezTo>
                      <a:pt x="59" y="333"/>
                      <a:pt x="59" y="333"/>
                      <a:pt x="59" y="333"/>
                    </a:cubicBezTo>
                    <a:cubicBezTo>
                      <a:pt x="73" y="325"/>
                      <a:pt x="85" y="315"/>
                      <a:pt x="97" y="304"/>
                    </a:cubicBezTo>
                    <a:cubicBezTo>
                      <a:pt x="102" y="299"/>
                      <a:pt x="108" y="293"/>
                      <a:pt x="113" y="287"/>
                    </a:cubicBezTo>
                    <a:cubicBezTo>
                      <a:pt x="119" y="282"/>
                      <a:pt x="125" y="276"/>
                      <a:pt x="130" y="270"/>
                    </a:cubicBezTo>
                    <a:cubicBezTo>
                      <a:pt x="141" y="259"/>
                      <a:pt x="152" y="247"/>
                      <a:pt x="163" y="235"/>
                    </a:cubicBezTo>
                    <a:cubicBezTo>
                      <a:pt x="174" y="224"/>
                      <a:pt x="184" y="212"/>
                      <a:pt x="194" y="199"/>
                    </a:cubicBezTo>
                    <a:cubicBezTo>
                      <a:pt x="201" y="190"/>
                      <a:pt x="200" y="177"/>
                      <a:pt x="191" y="170"/>
                    </a:cubicBezTo>
                    <a:cubicBezTo>
                      <a:pt x="185" y="165"/>
                      <a:pt x="175" y="164"/>
                      <a:pt x="168" y="168"/>
                    </a:cubicBezTo>
                    <a:cubicBezTo>
                      <a:pt x="154" y="176"/>
                      <a:pt x="141" y="185"/>
                      <a:pt x="127" y="193"/>
                    </a:cubicBezTo>
                    <a:cubicBezTo>
                      <a:pt x="114" y="202"/>
                      <a:pt x="101" y="211"/>
                      <a:pt x="87" y="220"/>
                    </a:cubicBezTo>
                    <a:cubicBezTo>
                      <a:pt x="81" y="224"/>
                      <a:pt x="74" y="229"/>
                      <a:pt x="68" y="234"/>
                    </a:cubicBezTo>
                    <a:cubicBezTo>
                      <a:pt x="61" y="238"/>
                      <a:pt x="55" y="243"/>
                      <a:pt x="49" y="247"/>
                    </a:cubicBezTo>
                    <a:cubicBezTo>
                      <a:pt x="36" y="257"/>
                      <a:pt x="24" y="267"/>
                      <a:pt x="14" y="280"/>
                    </a:cubicBezTo>
                    <a:cubicBezTo>
                      <a:pt x="71" y="312"/>
                      <a:pt x="71" y="312"/>
                      <a:pt x="71" y="312"/>
                    </a:cubicBezTo>
                    <a:cubicBezTo>
                      <a:pt x="123" y="63"/>
                      <a:pt x="123" y="63"/>
                      <a:pt x="123" y="63"/>
                    </a:cubicBezTo>
                    <a:cubicBezTo>
                      <a:pt x="129" y="37"/>
                      <a:pt x="112" y="11"/>
                      <a:pt x="85" y="5"/>
                    </a:cubicBezTo>
                    <a:cubicBezTo>
                      <a:pt x="59" y="0"/>
                      <a:pt x="33" y="17"/>
                      <a:pt x="28" y="43"/>
                    </a:cubicBezTo>
                    <a:cubicBezTo>
                      <a:pt x="27" y="45"/>
                      <a:pt x="27" y="47"/>
                      <a:pt x="27" y="4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84" name="Triangle 78">
                <a:extLst>
                  <a:ext uri="{FF2B5EF4-FFF2-40B4-BE49-F238E27FC236}">
                    <a16:creationId xmlns:a16="http://schemas.microsoft.com/office/drawing/2014/main" id="{C2607FA1-9F12-49E7-8768-99FDDFAAF33A}"/>
                  </a:ext>
                </a:extLst>
              </p:cNvPr>
              <p:cNvSpPr/>
              <p:nvPr/>
            </p:nvSpPr>
            <p:spPr>
              <a:xfrm rot="2020423">
                <a:off x="5541947" y="3549119"/>
                <a:ext cx="241917" cy="314047"/>
              </a:xfrm>
              <a:prstGeom prst="triangle">
                <a:avLst/>
              </a:prstGeom>
              <a:solidFill>
                <a:srgbClr val="FFB096"/>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grpSp>
        <p:grpSp>
          <p:nvGrpSpPr>
            <p:cNvPr id="85" name="Group 84">
              <a:extLst>
                <a:ext uri="{FF2B5EF4-FFF2-40B4-BE49-F238E27FC236}">
                  <a16:creationId xmlns:a16="http://schemas.microsoft.com/office/drawing/2014/main" id="{8336999B-9820-4AA4-AE70-DA9C8D7C758A}"/>
                </a:ext>
              </a:extLst>
            </p:cNvPr>
            <p:cNvGrpSpPr/>
            <p:nvPr/>
          </p:nvGrpSpPr>
          <p:grpSpPr>
            <a:xfrm>
              <a:off x="2834813" y="3042742"/>
              <a:ext cx="733720" cy="804684"/>
              <a:chOff x="2834813" y="2874789"/>
              <a:chExt cx="733720" cy="804684"/>
            </a:xfrm>
          </p:grpSpPr>
          <p:sp>
            <p:nvSpPr>
              <p:cNvPr id="86" name="Freeform 5">
                <a:extLst>
                  <a:ext uri="{FF2B5EF4-FFF2-40B4-BE49-F238E27FC236}">
                    <a16:creationId xmlns:a16="http://schemas.microsoft.com/office/drawing/2014/main" id="{54F2B3EE-DCAA-4BB1-9B59-61E5102A3C6A}"/>
                  </a:ext>
                </a:extLst>
              </p:cNvPr>
              <p:cNvSpPr>
                <a:spLocks/>
              </p:cNvSpPr>
              <p:nvPr/>
            </p:nvSpPr>
            <p:spPr bwMode="auto">
              <a:xfrm>
                <a:off x="2834813" y="2874789"/>
                <a:ext cx="733720" cy="804684"/>
              </a:xfrm>
              <a:custGeom>
                <a:avLst/>
                <a:gdLst>
                  <a:gd name="T0" fmla="*/ 16 w 244"/>
                  <a:gd name="T1" fmla="*/ 113 h 267"/>
                  <a:gd name="T2" fmla="*/ 161 w 244"/>
                  <a:gd name="T3" fmla="*/ 257 h 267"/>
                  <a:gd name="T4" fmla="*/ 161 w 244"/>
                  <a:gd name="T5" fmla="*/ 257 h 267"/>
                  <a:gd name="T6" fmla="*/ 197 w 244"/>
                  <a:gd name="T7" fmla="*/ 257 h 267"/>
                  <a:gd name="T8" fmla="*/ 204 w 244"/>
                  <a:gd name="T9" fmla="*/ 246 h 267"/>
                  <a:gd name="T10" fmla="*/ 216 w 244"/>
                  <a:gd name="T11" fmla="*/ 189 h 267"/>
                  <a:gd name="T12" fmla="*/ 225 w 244"/>
                  <a:gd name="T13" fmla="*/ 131 h 267"/>
                  <a:gd name="T14" fmla="*/ 234 w 244"/>
                  <a:gd name="T15" fmla="*/ 73 h 267"/>
                  <a:gd name="T16" fmla="*/ 243 w 244"/>
                  <a:gd name="T17" fmla="*/ 15 h 267"/>
                  <a:gd name="T18" fmla="*/ 232 w 244"/>
                  <a:gd name="T19" fmla="*/ 1 h 267"/>
                  <a:gd name="T20" fmla="*/ 218 w 244"/>
                  <a:gd name="T21" fmla="*/ 10 h 267"/>
                  <a:gd name="T22" fmla="*/ 201 w 244"/>
                  <a:gd name="T23" fmla="*/ 66 h 267"/>
                  <a:gd name="T24" fmla="*/ 184 w 244"/>
                  <a:gd name="T25" fmla="*/ 122 h 267"/>
                  <a:gd name="T26" fmla="*/ 169 w 244"/>
                  <a:gd name="T27" fmla="*/ 178 h 267"/>
                  <a:gd name="T28" fmla="*/ 155 w 244"/>
                  <a:gd name="T29" fmla="*/ 235 h 267"/>
                  <a:gd name="T30" fmla="*/ 198 w 244"/>
                  <a:gd name="T31" fmla="*/ 224 h 267"/>
                  <a:gd name="T32" fmla="*/ 73 w 244"/>
                  <a:gd name="T33" fmla="*/ 63 h 267"/>
                  <a:gd name="T34" fmla="*/ 19 w 244"/>
                  <a:gd name="T35" fmla="*/ 56 h 267"/>
                  <a:gd name="T36" fmla="*/ 13 w 244"/>
                  <a:gd name="T37" fmla="*/ 110 h 267"/>
                  <a:gd name="T38" fmla="*/ 16 w 244"/>
                  <a:gd name="T39" fmla="*/ 11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4" h="267">
                    <a:moveTo>
                      <a:pt x="16" y="113"/>
                    </a:moveTo>
                    <a:cubicBezTo>
                      <a:pt x="161" y="257"/>
                      <a:pt x="161" y="257"/>
                      <a:pt x="161" y="257"/>
                    </a:cubicBezTo>
                    <a:cubicBezTo>
                      <a:pt x="161" y="257"/>
                      <a:pt x="161" y="257"/>
                      <a:pt x="161" y="257"/>
                    </a:cubicBezTo>
                    <a:cubicBezTo>
                      <a:pt x="171" y="267"/>
                      <a:pt x="187" y="267"/>
                      <a:pt x="197" y="257"/>
                    </a:cubicBezTo>
                    <a:cubicBezTo>
                      <a:pt x="200" y="254"/>
                      <a:pt x="203" y="250"/>
                      <a:pt x="204" y="246"/>
                    </a:cubicBezTo>
                    <a:cubicBezTo>
                      <a:pt x="209" y="227"/>
                      <a:pt x="212" y="208"/>
                      <a:pt x="216" y="189"/>
                    </a:cubicBezTo>
                    <a:cubicBezTo>
                      <a:pt x="219" y="169"/>
                      <a:pt x="222" y="150"/>
                      <a:pt x="225" y="131"/>
                    </a:cubicBezTo>
                    <a:cubicBezTo>
                      <a:pt x="229" y="112"/>
                      <a:pt x="231" y="92"/>
                      <a:pt x="234" y="73"/>
                    </a:cubicBezTo>
                    <a:cubicBezTo>
                      <a:pt x="237" y="54"/>
                      <a:pt x="240" y="34"/>
                      <a:pt x="243" y="15"/>
                    </a:cubicBezTo>
                    <a:cubicBezTo>
                      <a:pt x="244" y="8"/>
                      <a:pt x="239" y="2"/>
                      <a:pt x="232" y="1"/>
                    </a:cubicBezTo>
                    <a:cubicBezTo>
                      <a:pt x="226" y="0"/>
                      <a:pt x="220" y="4"/>
                      <a:pt x="218" y="10"/>
                    </a:cubicBezTo>
                    <a:cubicBezTo>
                      <a:pt x="212" y="28"/>
                      <a:pt x="206" y="47"/>
                      <a:pt x="201" y="66"/>
                    </a:cubicBezTo>
                    <a:cubicBezTo>
                      <a:pt x="195" y="84"/>
                      <a:pt x="190" y="103"/>
                      <a:pt x="184" y="122"/>
                    </a:cubicBezTo>
                    <a:cubicBezTo>
                      <a:pt x="179" y="140"/>
                      <a:pt x="174" y="159"/>
                      <a:pt x="169" y="178"/>
                    </a:cubicBezTo>
                    <a:cubicBezTo>
                      <a:pt x="164" y="197"/>
                      <a:pt x="159" y="216"/>
                      <a:pt x="155" y="235"/>
                    </a:cubicBezTo>
                    <a:cubicBezTo>
                      <a:pt x="198" y="224"/>
                      <a:pt x="198" y="224"/>
                      <a:pt x="198" y="224"/>
                    </a:cubicBezTo>
                    <a:cubicBezTo>
                      <a:pt x="73" y="63"/>
                      <a:pt x="73" y="63"/>
                      <a:pt x="73" y="63"/>
                    </a:cubicBezTo>
                    <a:cubicBezTo>
                      <a:pt x="60" y="46"/>
                      <a:pt x="36" y="43"/>
                      <a:pt x="19" y="56"/>
                    </a:cubicBezTo>
                    <a:cubicBezTo>
                      <a:pt x="3" y="69"/>
                      <a:pt x="0" y="93"/>
                      <a:pt x="13" y="110"/>
                    </a:cubicBezTo>
                    <a:cubicBezTo>
                      <a:pt x="14" y="111"/>
                      <a:pt x="15" y="112"/>
                      <a:pt x="16" y="11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87" name="Triangle 3">
                <a:extLst>
                  <a:ext uri="{FF2B5EF4-FFF2-40B4-BE49-F238E27FC236}">
                    <a16:creationId xmlns:a16="http://schemas.microsoft.com/office/drawing/2014/main" id="{CFE3A869-E4E7-4820-869B-14221B46E05D}"/>
                  </a:ext>
                </a:extLst>
              </p:cNvPr>
              <p:cNvSpPr/>
              <p:nvPr/>
            </p:nvSpPr>
            <p:spPr>
              <a:xfrm rot="20809740">
                <a:off x="3271492" y="3425719"/>
                <a:ext cx="155617" cy="145951"/>
              </a:xfrm>
              <a:prstGeom prst="triangle">
                <a:avLst/>
              </a:prstGeom>
              <a:solidFill>
                <a:srgbClr val="FFB096"/>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grpSp>
        <p:sp>
          <p:nvSpPr>
            <p:cNvPr id="88" name="Shape1_20210419_151924">
              <a:extLst>
                <a:ext uri="{FF2B5EF4-FFF2-40B4-BE49-F238E27FC236}">
                  <a16:creationId xmlns:a16="http://schemas.microsoft.com/office/drawing/2014/main" id="{D157DA7F-A104-497A-906E-AB3FE8DD949F}"/>
                </a:ext>
              </a:extLst>
            </p:cNvPr>
            <p:cNvSpPr>
              <a:spLocks/>
            </p:cNvSpPr>
            <p:nvPr/>
          </p:nvSpPr>
          <p:spPr bwMode="auto">
            <a:xfrm>
              <a:off x="3920819" y="1006322"/>
              <a:ext cx="1377467" cy="1108816"/>
            </a:xfrm>
            <a:custGeom>
              <a:avLst/>
              <a:gdLst>
                <a:gd name="T0" fmla="*/ 108 w 458"/>
                <a:gd name="T1" fmla="*/ 38 h 368"/>
                <a:gd name="T2" fmla="*/ 350 w 458"/>
                <a:gd name="T3" fmla="*/ 47 h 368"/>
                <a:gd name="T4" fmla="*/ 357 w 458"/>
                <a:gd name="T5" fmla="*/ 296 h 368"/>
                <a:gd name="T6" fmla="*/ 268 w 458"/>
                <a:gd name="T7" fmla="*/ 366 h 368"/>
                <a:gd name="T8" fmla="*/ 261 w 458"/>
                <a:gd name="T9" fmla="*/ 366 h 368"/>
                <a:gd name="T10" fmla="*/ 178 w 458"/>
                <a:gd name="T11" fmla="*/ 319 h 368"/>
                <a:gd name="T12" fmla="*/ 0 w 458"/>
                <a:gd name="T13" fmla="*/ 178 h 368"/>
                <a:gd name="T14" fmla="*/ 108 w 458"/>
                <a:gd name="T15" fmla="*/ 38 h 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368">
                  <a:moveTo>
                    <a:pt x="108" y="38"/>
                  </a:moveTo>
                  <a:cubicBezTo>
                    <a:pt x="108" y="38"/>
                    <a:pt x="261" y="0"/>
                    <a:pt x="350" y="47"/>
                  </a:cubicBezTo>
                  <a:cubicBezTo>
                    <a:pt x="458" y="104"/>
                    <a:pt x="446" y="268"/>
                    <a:pt x="357" y="296"/>
                  </a:cubicBezTo>
                  <a:cubicBezTo>
                    <a:pt x="322" y="308"/>
                    <a:pt x="283" y="336"/>
                    <a:pt x="268" y="366"/>
                  </a:cubicBezTo>
                  <a:cubicBezTo>
                    <a:pt x="266" y="368"/>
                    <a:pt x="263" y="368"/>
                    <a:pt x="261" y="366"/>
                  </a:cubicBezTo>
                  <a:cubicBezTo>
                    <a:pt x="254" y="352"/>
                    <a:pt x="232" y="321"/>
                    <a:pt x="178" y="319"/>
                  </a:cubicBezTo>
                  <a:cubicBezTo>
                    <a:pt x="140" y="317"/>
                    <a:pt x="0" y="290"/>
                    <a:pt x="0" y="178"/>
                  </a:cubicBezTo>
                  <a:cubicBezTo>
                    <a:pt x="0" y="133"/>
                    <a:pt x="12" y="63"/>
                    <a:pt x="108" y="3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89" name="Shape0_20210419_151917">
              <a:extLst>
                <a:ext uri="{FF2B5EF4-FFF2-40B4-BE49-F238E27FC236}">
                  <a16:creationId xmlns:a16="http://schemas.microsoft.com/office/drawing/2014/main" id="{979F094B-2870-463D-84C3-A759459CB7BB}"/>
                </a:ext>
              </a:extLst>
            </p:cNvPr>
            <p:cNvSpPr>
              <a:spLocks/>
            </p:cNvSpPr>
            <p:nvPr/>
          </p:nvSpPr>
          <p:spPr bwMode="auto">
            <a:xfrm>
              <a:off x="2556025" y="3073156"/>
              <a:ext cx="582921" cy="1271020"/>
            </a:xfrm>
            <a:custGeom>
              <a:avLst/>
              <a:gdLst>
                <a:gd name="T0" fmla="*/ 16 w 194"/>
                <a:gd name="T1" fmla="*/ 303 h 422"/>
                <a:gd name="T2" fmla="*/ 17 w 194"/>
                <a:gd name="T3" fmla="*/ 387 h 422"/>
                <a:gd name="T4" fmla="*/ 16 w 194"/>
                <a:gd name="T5" fmla="*/ 421 h 422"/>
                <a:gd name="T6" fmla="*/ 19 w 194"/>
                <a:gd name="T7" fmla="*/ 422 h 422"/>
                <a:gd name="T8" fmla="*/ 177 w 194"/>
                <a:gd name="T9" fmla="*/ 422 h 422"/>
                <a:gd name="T10" fmla="*/ 163 w 194"/>
                <a:gd name="T11" fmla="*/ 251 h 422"/>
                <a:gd name="T12" fmla="*/ 186 w 194"/>
                <a:gd name="T13" fmla="*/ 180 h 422"/>
                <a:gd name="T14" fmla="*/ 186 w 194"/>
                <a:gd name="T15" fmla="*/ 133 h 422"/>
                <a:gd name="T16" fmla="*/ 147 w 194"/>
                <a:gd name="T17" fmla="*/ 40 h 422"/>
                <a:gd name="T18" fmla="*/ 147 w 194"/>
                <a:gd name="T19" fmla="*/ 40 h 422"/>
                <a:gd name="T20" fmla="*/ 133 w 194"/>
                <a:gd name="T21" fmla="*/ 29 h 422"/>
                <a:gd name="T22" fmla="*/ 122 w 194"/>
                <a:gd name="T23" fmla="*/ 26 h 422"/>
                <a:gd name="T24" fmla="*/ 67 w 194"/>
                <a:gd name="T25" fmla="*/ 1 h 422"/>
                <a:gd name="T26" fmla="*/ 65 w 194"/>
                <a:gd name="T27" fmla="*/ 0 h 422"/>
                <a:gd name="T28" fmla="*/ 60 w 194"/>
                <a:gd name="T29" fmla="*/ 2 h 422"/>
                <a:gd name="T30" fmla="*/ 26 w 194"/>
                <a:gd name="T31" fmla="*/ 41 h 422"/>
                <a:gd name="T32" fmla="*/ 10 w 194"/>
                <a:gd name="T33" fmla="*/ 187 h 422"/>
                <a:gd name="T34" fmla="*/ 16 w 194"/>
                <a:gd name="T35" fmla="*/ 295 h 422"/>
                <a:gd name="T36" fmla="*/ 16 w 194"/>
                <a:gd name="T37" fmla="*/ 303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4" h="422">
                  <a:moveTo>
                    <a:pt x="16" y="303"/>
                  </a:moveTo>
                  <a:cubicBezTo>
                    <a:pt x="17" y="336"/>
                    <a:pt x="17" y="366"/>
                    <a:pt x="17" y="387"/>
                  </a:cubicBezTo>
                  <a:cubicBezTo>
                    <a:pt x="16" y="408"/>
                    <a:pt x="16" y="421"/>
                    <a:pt x="16" y="421"/>
                  </a:cubicBezTo>
                  <a:cubicBezTo>
                    <a:pt x="16" y="421"/>
                    <a:pt x="17" y="421"/>
                    <a:pt x="19" y="422"/>
                  </a:cubicBezTo>
                  <a:cubicBezTo>
                    <a:pt x="177" y="422"/>
                    <a:pt x="177" y="422"/>
                    <a:pt x="177" y="422"/>
                  </a:cubicBezTo>
                  <a:cubicBezTo>
                    <a:pt x="172" y="387"/>
                    <a:pt x="161" y="291"/>
                    <a:pt x="163" y="251"/>
                  </a:cubicBezTo>
                  <a:cubicBezTo>
                    <a:pt x="165" y="221"/>
                    <a:pt x="179" y="200"/>
                    <a:pt x="186" y="180"/>
                  </a:cubicBezTo>
                  <a:cubicBezTo>
                    <a:pt x="192" y="165"/>
                    <a:pt x="194" y="150"/>
                    <a:pt x="186" y="133"/>
                  </a:cubicBezTo>
                  <a:cubicBezTo>
                    <a:pt x="169" y="95"/>
                    <a:pt x="163" y="85"/>
                    <a:pt x="147" y="40"/>
                  </a:cubicBezTo>
                  <a:cubicBezTo>
                    <a:pt x="147" y="40"/>
                    <a:pt x="147" y="40"/>
                    <a:pt x="147" y="40"/>
                  </a:cubicBezTo>
                  <a:cubicBezTo>
                    <a:pt x="146" y="36"/>
                    <a:pt x="139" y="32"/>
                    <a:pt x="133" y="29"/>
                  </a:cubicBezTo>
                  <a:cubicBezTo>
                    <a:pt x="129" y="27"/>
                    <a:pt x="125" y="26"/>
                    <a:pt x="122" y="26"/>
                  </a:cubicBezTo>
                  <a:cubicBezTo>
                    <a:pt x="109" y="27"/>
                    <a:pt x="92" y="25"/>
                    <a:pt x="67" y="1"/>
                  </a:cubicBezTo>
                  <a:cubicBezTo>
                    <a:pt x="66" y="1"/>
                    <a:pt x="66" y="0"/>
                    <a:pt x="65" y="0"/>
                  </a:cubicBezTo>
                  <a:cubicBezTo>
                    <a:pt x="63" y="0"/>
                    <a:pt x="61" y="1"/>
                    <a:pt x="60" y="2"/>
                  </a:cubicBezTo>
                  <a:cubicBezTo>
                    <a:pt x="51" y="12"/>
                    <a:pt x="37" y="22"/>
                    <a:pt x="26" y="41"/>
                  </a:cubicBezTo>
                  <a:cubicBezTo>
                    <a:pt x="11" y="67"/>
                    <a:pt x="0" y="109"/>
                    <a:pt x="10" y="187"/>
                  </a:cubicBezTo>
                  <a:cubicBezTo>
                    <a:pt x="13" y="218"/>
                    <a:pt x="15" y="258"/>
                    <a:pt x="16" y="295"/>
                  </a:cubicBezTo>
                  <a:cubicBezTo>
                    <a:pt x="16" y="298"/>
                    <a:pt x="16" y="301"/>
                    <a:pt x="16" y="30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90" name="Freeform 7">
              <a:extLst>
                <a:ext uri="{FF2B5EF4-FFF2-40B4-BE49-F238E27FC236}">
                  <a16:creationId xmlns:a16="http://schemas.microsoft.com/office/drawing/2014/main" id="{783C49A2-A852-4E8D-9C2D-34AF05F16464}"/>
                </a:ext>
              </a:extLst>
            </p:cNvPr>
            <p:cNvSpPr>
              <a:spLocks/>
            </p:cNvSpPr>
            <p:nvPr/>
          </p:nvSpPr>
          <p:spPr bwMode="auto">
            <a:xfrm>
              <a:off x="2742306" y="2826048"/>
              <a:ext cx="230634" cy="434656"/>
            </a:xfrm>
            <a:custGeom>
              <a:avLst/>
              <a:gdLst>
                <a:gd name="T0" fmla="*/ 1 w 77"/>
                <a:gd name="T1" fmla="*/ 77 h 144"/>
                <a:gd name="T2" fmla="*/ 63 w 77"/>
                <a:gd name="T3" fmla="*/ 143 h 144"/>
                <a:gd name="T4" fmla="*/ 70 w 77"/>
                <a:gd name="T5" fmla="*/ 64 h 144"/>
                <a:gd name="T6" fmla="*/ 47 w 77"/>
                <a:gd name="T7" fmla="*/ 3 h 144"/>
                <a:gd name="T8" fmla="*/ 1 w 77"/>
                <a:gd name="T9" fmla="*/ 77 h 144"/>
              </a:gdLst>
              <a:ahLst/>
              <a:cxnLst>
                <a:cxn ang="0">
                  <a:pos x="T0" y="T1"/>
                </a:cxn>
                <a:cxn ang="0">
                  <a:pos x="T2" y="T3"/>
                </a:cxn>
                <a:cxn ang="0">
                  <a:pos x="T4" y="T5"/>
                </a:cxn>
                <a:cxn ang="0">
                  <a:pos x="T6" y="T7"/>
                </a:cxn>
                <a:cxn ang="0">
                  <a:pos x="T8" y="T9"/>
                </a:cxn>
              </a:cxnLst>
              <a:rect l="0" t="0" r="r" b="b"/>
              <a:pathLst>
                <a:path w="77" h="144">
                  <a:moveTo>
                    <a:pt x="1" y="77"/>
                  </a:moveTo>
                  <a:cubicBezTo>
                    <a:pt x="2" y="94"/>
                    <a:pt x="51" y="144"/>
                    <a:pt x="63" y="143"/>
                  </a:cubicBezTo>
                  <a:cubicBezTo>
                    <a:pt x="77" y="143"/>
                    <a:pt x="68" y="97"/>
                    <a:pt x="70" y="64"/>
                  </a:cubicBezTo>
                  <a:cubicBezTo>
                    <a:pt x="73" y="31"/>
                    <a:pt x="66" y="4"/>
                    <a:pt x="47" y="3"/>
                  </a:cubicBezTo>
                  <a:cubicBezTo>
                    <a:pt x="4" y="0"/>
                    <a:pt x="0" y="44"/>
                    <a:pt x="1" y="77"/>
                  </a:cubicBezTo>
                  <a:close/>
                </a:path>
              </a:pathLst>
            </a:custGeom>
            <a:solidFill>
              <a:srgbClr val="F9A5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1" name="Freeform 8">
              <a:extLst>
                <a:ext uri="{FF2B5EF4-FFF2-40B4-BE49-F238E27FC236}">
                  <a16:creationId xmlns:a16="http://schemas.microsoft.com/office/drawing/2014/main" id="{0C4FDD80-C06A-4A59-9115-D397FFE360C2}"/>
                </a:ext>
              </a:extLst>
            </p:cNvPr>
            <p:cNvSpPr>
              <a:spLocks/>
            </p:cNvSpPr>
            <p:nvPr/>
          </p:nvSpPr>
          <p:spPr bwMode="auto">
            <a:xfrm>
              <a:off x="2705557" y="2353376"/>
              <a:ext cx="457466" cy="439725"/>
            </a:xfrm>
            <a:custGeom>
              <a:avLst/>
              <a:gdLst>
                <a:gd name="T0" fmla="*/ 62 w 152"/>
                <a:gd name="T1" fmla="*/ 63 h 146"/>
                <a:gd name="T2" fmla="*/ 128 w 152"/>
                <a:gd name="T3" fmla="*/ 136 h 146"/>
                <a:gd name="T4" fmla="*/ 58 w 152"/>
                <a:gd name="T5" fmla="*/ 38 h 146"/>
                <a:gd name="T6" fmla="*/ 62 w 152"/>
                <a:gd name="T7" fmla="*/ 63 h 146"/>
              </a:gdLst>
              <a:ahLst/>
              <a:cxnLst>
                <a:cxn ang="0">
                  <a:pos x="T0" y="T1"/>
                </a:cxn>
                <a:cxn ang="0">
                  <a:pos x="T2" y="T3"/>
                </a:cxn>
                <a:cxn ang="0">
                  <a:pos x="T4" y="T5"/>
                </a:cxn>
                <a:cxn ang="0">
                  <a:pos x="T6" y="T7"/>
                </a:cxn>
              </a:cxnLst>
              <a:rect l="0" t="0" r="r" b="b"/>
              <a:pathLst>
                <a:path w="152" h="146">
                  <a:moveTo>
                    <a:pt x="62" y="63"/>
                  </a:moveTo>
                  <a:cubicBezTo>
                    <a:pt x="62" y="63"/>
                    <a:pt x="117" y="146"/>
                    <a:pt x="128" y="136"/>
                  </a:cubicBezTo>
                  <a:cubicBezTo>
                    <a:pt x="152" y="116"/>
                    <a:pt x="149" y="0"/>
                    <a:pt x="58" y="38"/>
                  </a:cubicBezTo>
                  <a:cubicBezTo>
                    <a:pt x="0" y="62"/>
                    <a:pt x="62" y="63"/>
                    <a:pt x="62" y="63"/>
                  </a:cubicBezTo>
                  <a:close/>
                </a:path>
              </a:pathLst>
            </a:custGeom>
            <a:solidFill>
              <a:srgbClr val="F77B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2" name="Freeform 9">
              <a:extLst>
                <a:ext uri="{FF2B5EF4-FFF2-40B4-BE49-F238E27FC236}">
                  <a16:creationId xmlns:a16="http://schemas.microsoft.com/office/drawing/2014/main" id="{DACDD4D1-DA46-457B-BE1F-E9F868DBC6E2}"/>
                </a:ext>
              </a:extLst>
            </p:cNvPr>
            <p:cNvSpPr>
              <a:spLocks/>
            </p:cNvSpPr>
            <p:nvPr/>
          </p:nvSpPr>
          <p:spPr bwMode="auto">
            <a:xfrm>
              <a:off x="2760047" y="2539656"/>
              <a:ext cx="333279" cy="465070"/>
            </a:xfrm>
            <a:custGeom>
              <a:avLst/>
              <a:gdLst>
                <a:gd name="T0" fmla="*/ 1 w 111"/>
                <a:gd name="T1" fmla="*/ 83 h 154"/>
                <a:gd name="T2" fmla="*/ 72 w 111"/>
                <a:gd name="T3" fmla="*/ 154 h 154"/>
                <a:gd name="T4" fmla="*/ 110 w 111"/>
                <a:gd name="T5" fmla="*/ 81 h 154"/>
                <a:gd name="T6" fmla="*/ 68 w 111"/>
                <a:gd name="T7" fmla="*/ 0 h 154"/>
                <a:gd name="T8" fmla="*/ 1 w 111"/>
                <a:gd name="T9" fmla="*/ 83 h 154"/>
              </a:gdLst>
              <a:ahLst/>
              <a:cxnLst>
                <a:cxn ang="0">
                  <a:pos x="T0" y="T1"/>
                </a:cxn>
                <a:cxn ang="0">
                  <a:pos x="T2" y="T3"/>
                </a:cxn>
                <a:cxn ang="0">
                  <a:pos x="T4" y="T5"/>
                </a:cxn>
                <a:cxn ang="0">
                  <a:pos x="T6" y="T7"/>
                </a:cxn>
                <a:cxn ang="0">
                  <a:pos x="T8" y="T9"/>
                </a:cxn>
              </a:cxnLst>
              <a:rect l="0" t="0" r="r" b="b"/>
              <a:pathLst>
                <a:path w="111" h="154">
                  <a:moveTo>
                    <a:pt x="1" y="83"/>
                  </a:moveTo>
                  <a:cubicBezTo>
                    <a:pt x="1" y="128"/>
                    <a:pt x="44" y="154"/>
                    <a:pt x="72" y="154"/>
                  </a:cubicBezTo>
                  <a:cubicBezTo>
                    <a:pt x="100" y="154"/>
                    <a:pt x="111" y="126"/>
                    <a:pt x="110" y="81"/>
                  </a:cubicBezTo>
                  <a:cubicBezTo>
                    <a:pt x="109" y="36"/>
                    <a:pt x="96" y="0"/>
                    <a:pt x="68" y="0"/>
                  </a:cubicBezTo>
                  <a:cubicBezTo>
                    <a:pt x="6" y="1"/>
                    <a:pt x="0" y="38"/>
                    <a:pt x="1" y="8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3" name="Freeform 10">
              <a:extLst>
                <a:ext uri="{FF2B5EF4-FFF2-40B4-BE49-F238E27FC236}">
                  <a16:creationId xmlns:a16="http://schemas.microsoft.com/office/drawing/2014/main" id="{C13389D1-1EE2-4A7A-B504-7772B25B110B}"/>
                </a:ext>
              </a:extLst>
            </p:cNvPr>
            <p:cNvSpPr>
              <a:spLocks/>
            </p:cNvSpPr>
            <p:nvPr/>
          </p:nvSpPr>
          <p:spPr bwMode="auto">
            <a:xfrm>
              <a:off x="2422967" y="2443348"/>
              <a:ext cx="553775" cy="714711"/>
            </a:xfrm>
            <a:custGeom>
              <a:avLst/>
              <a:gdLst>
                <a:gd name="T0" fmla="*/ 180 w 184"/>
                <a:gd name="T1" fmla="*/ 25 h 237"/>
                <a:gd name="T2" fmla="*/ 161 w 184"/>
                <a:gd name="T3" fmla="*/ 78 h 237"/>
                <a:gd name="T4" fmla="*/ 133 w 184"/>
                <a:gd name="T5" fmla="*/ 177 h 237"/>
                <a:gd name="T6" fmla="*/ 36 w 184"/>
                <a:gd name="T7" fmla="*/ 90 h 237"/>
                <a:gd name="T8" fmla="*/ 124 w 184"/>
                <a:gd name="T9" fmla="*/ 1 h 237"/>
                <a:gd name="T10" fmla="*/ 180 w 184"/>
                <a:gd name="T11" fmla="*/ 25 h 237"/>
              </a:gdLst>
              <a:ahLst/>
              <a:cxnLst>
                <a:cxn ang="0">
                  <a:pos x="T0" y="T1"/>
                </a:cxn>
                <a:cxn ang="0">
                  <a:pos x="T2" y="T3"/>
                </a:cxn>
                <a:cxn ang="0">
                  <a:pos x="T4" y="T5"/>
                </a:cxn>
                <a:cxn ang="0">
                  <a:pos x="T6" y="T7"/>
                </a:cxn>
                <a:cxn ang="0">
                  <a:pos x="T8" y="T9"/>
                </a:cxn>
                <a:cxn ang="0">
                  <a:pos x="T10" y="T11"/>
                </a:cxn>
              </a:cxnLst>
              <a:rect l="0" t="0" r="r" b="b"/>
              <a:pathLst>
                <a:path w="184" h="237">
                  <a:moveTo>
                    <a:pt x="180" y="25"/>
                  </a:moveTo>
                  <a:cubicBezTo>
                    <a:pt x="184" y="43"/>
                    <a:pt x="172" y="63"/>
                    <a:pt x="161" y="78"/>
                  </a:cubicBezTo>
                  <a:cubicBezTo>
                    <a:pt x="146" y="98"/>
                    <a:pt x="117" y="138"/>
                    <a:pt x="133" y="177"/>
                  </a:cubicBezTo>
                  <a:cubicBezTo>
                    <a:pt x="158" y="237"/>
                    <a:pt x="0" y="152"/>
                    <a:pt x="36" y="90"/>
                  </a:cubicBezTo>
                  <a:cubicBezTo>
                    <a:pt x="62" y="45"/>
                    <a:pt x="59" y="1"/>
                    <a:pt x="124" y="1"/>
                  </a:cubicBezTo>
                  <a:cubicBezTo>
                    <a:pt x="158" y="0"/>
                    <a:pt x="177" y="7"/>
                    <a:pt x="180" y="25"/>
                  </a:cubicBezTo>
                  <a:close/>
                </a:path>
              </a:pathLst>
            </a:custGeom>
            <a:solidFill>
              <a:srgbClr val="F77B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4" name="Freeform 11">
              <a:extLst>
                <a:ext uri="{FF2B5EF4-FFF2-40B4-BE49-F238E27FC236}">
                  <a16:creationId xmlns:a16="http://schemas.microsoft.com/office/drawing/2014/main" id="{9F86F1FD-5530-4010-A71A-3E7BCE0B40E9}"/>
                </a:ext>
              </a:extLst>
            </p:cNvPr>
            <p:cNvSpPr>
              <a:spLocks/>
            </p:cNvSpPr>
            <p:nvPr/>
          </p:nvSpPr>
          <p:spPr bwMode="auto">
            <a:xfrm>
              <a:off x="2453380" y="3184671"/>
              <a:ext cx="363692" cy="1159505"/>
            </a:xfrm>
            <a:custGeom>
              <a:avLst/>
              <a:gdLst>
                <a:gd name="T0" fmla="*/ 4 w 121"/>
                <a:gd name="T1" fmla="*/ 278 h 385"/>
                <a:gd name="T2" fmla="*/ 36 w 121"/>
                <a:gd name="T3" fmla="*/ 330 h 385"/>
                <a:gd name="T4" fmla="*/ 51 w 121"/>
                <a:gd name="T5" fmla="*/ 350 h 385"/>
                <a:gd name="T6" fmla="*/ 71 w 121"/>
                <a:gd name="T7" fmla="*/ 380 h 385"/>
                <a:gd name="T8" fmla="*/ 75 w 121"/>
                <a:gd name="T9" fmla="*/ 385 h 385"/>
                <a:gd name="T10" fmla="*/ 121 w 121"/>
                <a:gd name="T11" fmla="*/ 385 h 385"/>
                <a:gd name="T12" fmla="*/ 107 w 121"/>
                <a:gd name="T13" fmla="*/ 358 h 385"/>
                <a:gd name="T14" fmla="*/ 78 w 121"/>
                <a:gd name="T15" fmla="*/ 304 h 385"/>
                <a:gd name="T16" fmla="*/ 52 w 121"/>
                <a:gd name="T17" fmla="*/ 261 h 385"/>
                <a:gd name="T18" fmla="*/ 112 w 121"/>
                <a:gd name="T19" fmla="*/ 50 h 385"/>
                <a:gd name="T20" fmla="*/ 86 w 121"/>
                <a:gd name="T21" fmla="*/ 3 h 385"/>
                <a:gd name="T22" fmla="*/ 60 w 121"/>
                <a:gd name="T23" fmla="*/ 4 h 385"/>
                <a:gd name="T24" fmla="*/ 39 w 121"/>
                <a:gd name="T25" fmla="*/ 29 h 385"/>
                <a:gd name="T26" fmla="*/ 38 w 121"/>
                <a:gd name="T27" fmla="*/ 33 h 385"/>
                <a:gd name="T28" fmla="*/ 1 w 121"/>
                <a:gd name="T29" fmla="*/ 260 h 385"/>
                <a:gd name="T30" fmla="*/ 1 w 121"/>
                <a:gd name="T31" fmla="*/ 260 h 385"/>
                <a:gd name="T32" fmla="*/ 4 w 121"/>
                <a:gd name="T33" fmla="*/ 27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 h="385">
                  <a:moveTo>
                    <a:pt x="4" y="278"/>
                  </a:moveTo>
                  <a:cubicBezTo>
                    <a:pt x="14" y="296"/>
                    <a:pt x="25" y="313"/>
                    <a:pt x="36" y="330"/>
                  </a:cubicBezTo>
                  <a:cubicBezTo>
                    <a:pt x="41" y="337"/>
                    <a:pt x="46" y="344"/>
                    <a:pt x="51" y="350"/>
                  </a:cubicBezTo>
                  <a:cubicBezTo>
                    <a:pt x="57" y="360"/>
                    <a:pt x="64" y="370"/>
                    <a:pt x="71" y="380"/>
                  </a:cubicBezTo>
                  <a:cubicBezTo>
                    <a:pt x="72" y="382"/>
                    <a:pt x="73" y="383"/>
                    <a:pt x="75" y="385"/>
                  </a:cubicBezTo>
                  <a:cubicBezTo>
                    <a:pt x="121" y="385"/>
                    <a:pt x="121" y="385"/>
                    <a:pt x="121" y="385"/>
                  </a:cubicBezTo>
                  <a:cubicBezTo>
                    <a:pt x="117" y="376"/>
                    <a:pt x="112" y="367"/>
                    <a:pt x="107" y="358"/>
                  </a:cubicBezTo>
                  <a:cubicBezTo>
                    <a:pt x="97" y="340"/>
                    <a:pt x="88" y="322"/>
                    <a:pt x="78" y="304"/>
                  </a:cubicBezTo>
                  <a:cubicBezTo>
                    <a:pt x="69" y="290"/>
                    <a:pt x="61" y="275"/>
                    <a:pt x="52" y="261"/>
                  </a:cubicBezTo>
                  <a:cubicBezTo>
                    <a:pt x="112" y="50"/>
                    <a:pt x="112" y="50"/>
                    <a:pt x="112" y="50"/>
                  </a:cubicBezTo>
                  <a:cubicBezTo>
                    <a:pt x="118" y="29"/>
                    <a:pt x="106" y="8"/>
                    <a:pt x="86" y="3"/>
                  </a:cubicBezTo>
                  <a:cubicBezTo>
                    <a:pt x="77" y="0"/>
                    <a:pt x="68" y="1"/>
                    <a:pt x="60" y="4"/>
                  </a:cubicBezTo>
                  <a:cubicBezTo>
                    <a:pt x="50" y="9"/>
                    <a:pt x="42" y="17"/>
                    <a:pt x="39" y="29"/>
                  </a:cubicBezTo>
                  <a:cubicBezTo>
                    <a:pt x="39" y="30"/>
                    <a:pt x="38" y="32"/>
                    <a:pt x="38" y="33"/>
                  </a:cubicBezTo>
                  <a:cubicBezTo>
                    <a:pt x="1" y="260"/>
                    <a:pt x="1" y="260"/>
                    <a:pt x="1" y="260"/>
                  </a:cubicBezTo>
                  <a:cubicBezTo>
                    <a:pt x="1" y="260"/>
                    <a:pt x="1" y="260"/>
                    <a:pt x="1" y="260"/>
                  </a:cubicBezTo>
                  <a:cubicBezTo>
                    <a:pt x="0" y="267"/>
                    <a:pt x="1" y="273"/>
                    <a:pt x="4" y="27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5" name="Freeform 12">
              <a:extLst>
                <a:ext uri="{FF2B5EF4-FFF2-40B4-BE49-F238E27FC236}">
                  <a16:creationId xmlns:a16="http://schemas.microsoft.com/office/drawing/2014/main" id="{8589E47B-4E8D-43BD-8A68-11789A6E6076}"/>
                </a:ext>
              </a:extLst>
            </p:cNvPr>
            <p:cNvSpPr>
              <a:spLocks/>
            </p:cNvSpPr>
            <p:nvPr/>
          </p:nvSpPr>
          <p:spPr bwMode="auto">
            <a:xfrm>
              <a:off x="3491233" y="2829850"/>
              <a:ext cx="234436" cy="297797"/>
            </a:xfrm>
            <a:custGeom>
              <a:avLst/>
              <a:gdLst>
                <a:gd name="T0" fmla="*/ 43 w 78"/>
                <a:gd name="T1" fmla="*/ 16 h 99"/>
                <a:gd name="T2" fmla="*/ 0 w 78"/>
                <a:gd name="T3" fmla="*/ 79 h 99"/>
                <a:gd name="T4" fmla="*/ 26 w 78"/>
                <a:gd name="T5" fmla="*/ 93 h 99"/>
                <a:gd name="T6" fmla="*/ 74 w 78"/>
                <a:gd name="T7" fmla="*/ 25 h 99"/>
                <a:gd name="T8" fmla="*/ 43 w 78"/>
                <a:gd name="T9" fmla="*/ 16 h 99"/>
              </a:gdLst>
              <a:ahLst/>
              <a:cxnLst>
                <a:cxn ang="0">
                  <a:pos x="T0" y="T1"/>
                </a:cxn>
                <a:cxn ang="0">
                  <a:pos x="T2" y="T3"/>
                </a:cxn>
                <a:cxn ang="0">
                  <a:pos x="T4" y="T5"/>
                </a:cxn>
                <a:cxn ang="0">
                  <a:pos x="T6" y="T7"/>
                </a:cxn>
                <a:cxn ang="0">
                  <a:pos x="T8" y="T9"/>
                </a:cxn>
              </a:cxnLst>
              <a:rect l="0" t="0" r="r" b="b"/>
              <a:pathLst>
                <a:path w="78" h="99">
                  <a:moveTo>
                    <a:pt x="43" y="16"/>
                  </a:moveTo>
                  <a:cubicBezTo>
                    <a:pt x="43" y="16"/>
                    <a:pt x="0" y="50"/>
                    <a:pt x="0" y="79"/>
                  </a:cubicBezTo>
                  <a:cubicBezTo>
                    <a:pt x="0" y="95"/>
                    <a:pt x="12" y="99"/>
                    <a:pt x="26" y="93"/>
                  </a:cubicBezTo>
                  <a:cubicBezTo>
                    <a:pt x="37" y="87"/>
                    <a:pt x="72" y="36"/>
                    <a:pt x="74" y="25"/>
                  </a:cubicBezTo>
                  <a:cubicBezTo>
                    <a:pt x="78" y="0"/>
                    <a:pt x="56" y="7"/>
                    <a:pt x="43" y="16"/>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6" name="Freeform 13">
              <a:extLst>
                <a:ext uri="{FF2B5EF4-FFF2-40B4-BE49-F238E27FC236}">
                  <a16:creationId xmlns:a16="http://schemas.microsoft.com/office/drawing/2014/main" id="{07F896DD-E230-4797-B57D-40A9963CDF5F}"/>
                </a:ext>
              </a:extLst>
            </p:cNvPr>
            <p:cNvSpPr>
              <a:spLocks/>
            </p:cNvSpPr>
            <p:nvPr/>
          </p:nvSpPr>
          <p:spPr bwMode="auto">
            <a:xfrm>
              <a:off x="3487431" y="2883073"/>
              <a:ext cx="78568" cy="198954"/>
            </a:xfrm>
            <a:custGeom>
              <a:avLst/>
              <a:gdLst>
                <a:gd name="T0" fmla="*/ 14 w 26"/>
                <a:gd name="T1" fmla="*/ 59 h 66"/>
                <a:gd name="T2" fmla="*/ 15 w 26"/>
                <a:gd name="T3" fmla="*/ 45 h 66"/>
                <a:gd name="T4" fmla="*/ 17 w 26"/>
                <a:gd name="T5" fmla="*/ 32 h 66"/>
                <a:gd name="T6" fmla="*/ 17 w 26"/>
                <a:gd name="T7" fmla="*/ 31 h 66"/>
                <a:gd name="T8" fmla="*/ 18 w 26"/>
                <a:gd name="T9" fmla="*/ 29 h 66"/>
                <a:gd name="T10" fmla="*/ 19 w 26"/>
                <a:gd name="T11" fmla="*/ 26 h 66"/>
                <a:gd name="T12" fmla="*/ 21 w 26"/>
                <a:gd name="T13" fmla="*/ 19 h 66"/>
                <a:gd name="T14" fmla="*/ 25 w 26"/>
                <a:gd name="T15" fmla="*/ 6 h 66"/>
                <a:gd name="T16" fmla="*/ 25 w 26"/>
                <a:gd name="T17" fmla="*/ 6 h 66"/>
                <a:gd name="T18" fmla="*/ 22 w 26"/>
                <a:gd name="T19" fmla="*/ 0 h 66"/>
                <a:gd name="T20" fmla="*/ 17 w 26"/>
                <a:gd name="T21" fmla="*/ 3 h 66"/>
                <a:gd name="T22" fmla="*/ 11 w 26"/>
                <a:gd name="T23" fmla="*/ 16 h 66"/>
                <a:gd name="T24" fmla="*/ 9 w 26"/>
                <a:gd name="T25" fmla="*/ 22 h 66"/>
                <a:gd name="T26" fmla="*/ 7 w 26"/>
                <a:gd name="T27" fmla="*/ 26 h 66"/>
                <a:gd name="T28" fmla="*/ 7 w 26"/>
                <a:gd name="T29" fmla="*/ 28 h 66"/>
                <a:gd name="T30" fmla="*/ 6 w 26"/>
                <a:gd name="T31" fmla="*/ 29 h 66"/>
                <a:gd name="T32" fmla="*/ 3 w 26"/>
                <a:gd name="T33" fmla="*/ 43 h 66"/>
                <a:gd name="T34" fmla="*/ 0 w 26"/>
                <a:gd name="T35" fmla="*/ 57 h 66"/>
                <a:gd name="T36" fmla="*/ 6 w 26"/>
                <a:gd name="T37" fmla="*/ 65 h 66"/>
                <a:gd name="T38" fmla="*/ 14 w 26"/>
                <a:gd name="T39" fmla="*/ 60 h 66"/>
                <a:gd name="T40" fmla="*/ 14 w 26"/>
                <a:gd name="T41"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66">
                  <a:moveTo>
                    <a:pt x="14" y="59"/>
                  </a:moveTo>
                  <a:cubicBezTo>
                    <a:pt x="14" y="55"/>
                    <a:pt x="15" y="50"/>
                    <a:pt x="15" y="45"/>
                  </a:cubicBezTo>
                  <a:cubicBezTo>
                    <a:pt x="16" y="41"/>
                    <a:pt x="16" y="36"/>
                    <a:pt x="17" y="32"/>
                  </a:cubicBezTo>
                  <a:cubicBezTo>
                    <a:pt x="17" y="31"/>
                    <a:pt x="17" y="31"/>
                    <a:pt x="17" y="31"/>
                  </a:cubicBezTo>
                  <a:cubicBezTo>
                    <a:pt x="17" y="30"/>
                    <a:pt x="17" y="30"/>
                    <a:pt x="18" y="29"/>
                  </a:cubicBezTo>
                  <a:cubicBezTo>
                    <a:pt x="19" y="26"/>
                    <a:pt x="19" y="26"/>
                    <a:pt x="19" y="26"/>
                  </a:cubicBezTo>
                  <a:cubicBezTo>
                    <a:pt x="21" y="19"/>
                    <a:pt x="21" y="19"/>
                    <a:pt x="21" y="19"/>
                  </a:cubicBezTo>
                  <a:cubicBezTo>
                    <a:pt x="25" y="6"/>
                    <a:pt x="25" y="6"/>
                    <a:pt x="25" y="6"/>
                  </a:cubicBezTo>
                  <a:cubicBezTo>
                    <a:pt x="25" y="6"/>
                    <a:pt x="25" y="6"/>
                    <a:pt x="25" y="6"/>
                  </a:cubicBezTo>
                  <a:cubicBezTo>
                    <a:pt x="26" y="4"/>
                    <a:pt x="24" y="1"/>
                    <a:pt x="22" y="0"/>
                  </a:cubicBezTo>
                  <a:cubicBezTo>
                    <a:pt x="20" y="0"/>
                    <a:pt x="18" y="1"/>
                    <a:pt x="17" y="3"/>
                  </a:cubicBezTo>
                  <a:cubicBezTo>
                    <a:pt x="11" y="16"/>
                    <a:pt x="11" y="16"/>
                    <a:pt x="11" y="16"/>
                  </a:cubicBezTo>
                  <a:cubicBezTo>
                    <a:pt x="9" y="22"/>
                    <a:pt x="9" y="22"/>
                    <a:pt x="9" y="22"/>
                  </a:cubicBezTo>
                  <a:cubicBezTo>
                    <a:pt x="7" y="26"/>
                    <a:pt x="7" y="26"/>
                    <a:pt x="7" y="26"/>
                  </a:cubicBezTo>
                  <a:cubicBezTo>
                    <a:pt x="7" y="26"/>
                    <a:pt x="7" y="27"/>
                    <a:pt x="7" y="28"/>
                  </a:cubicBezTo>
                  <a:cubicBezTo>
                    <a:pt x="6" y="29"/>
                    <a:pt x="6" y="29"/>
                    <a:pt x="6" y="29"/>
                  </a:cubicBezTo>
                  <a:cubicBezTo>
                    <a:pt x="5" y="34"/>
                    <a:pt x="4" y="39"/>
                    <a:pt x="3" y="43"/>
                  </a:cubicBezTo>
                  <a:cubicBezTo>
                    <a:pt x="2" y="48"/>
                    <a:pt x="1" y="53"/>
                    <a:pt x="0" y="57"/>
                  </a:cubicBezTo>
                  <a:cubicBezTo>
                    <a:pt x="0" y="61"/>
                    <a:pt x="2" y="64"/>
                    <a:pt x="6" y="65"/>
                  </a:cubicBezTo>
                  <a:cubicBezTo>
                    <a:pt x="9" y="66"/>
                    <a:pt x="13" y="63"/>
                    <a:pt x="14" y="60"/>
                  </a:cubicBezTo>
                  <a:cubicBezTo>
                    <a:pt x="14" y="59"/>
                    <a:pt x="14" y="59"/>
                    <a:pt x="14" y="59"/>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7" name="Freeform 14">
              <a:extLst>
                <a:ext uri="{FF2B5EF4-FFF2-40B4-BE49-F238E27FC236}">
                  <a16:creationId xmlns:a16="http://schemas.microsoft.com/office/drawing/2014/main" id="{4E63C977-638F-47E1-BD72-C614B82DC606}"/>
                </a:ext>
              </a:extLst>
            </p:cNvPr>
            <p:cNvSpPr>
              <a:spLocks/>
            </p:cNvSpPr>
            <p:nvPr/>
          </p:nvSpPr>
          <p:spPr bwMode="auto">
            <a:xfrm>
              <a:off x="8530960" y="3094698"/>
              <a:ext cx="460001" cy="1249477"/>
            </a:xfrm>
            <a:custGeom>
              <a:avLst/>
              <a:gdLst>
                <a:gd name="T0" fmla="*/ 0 w 153"/>
                <a:gd name="T1" fmla="*/ 415 h 415"/>
                <a:gd name="T2" fmla="*/ 57 w 153"/>
                <a:gd name="T3" fmla="*/ 415 h 415"/>
                <a:gd name="T4" fmla="*/ 57 w 153"/>
                <a:gd name="T5" fmla="*/ 413 h 415"/>
                <a:gd name="T6" fmla="*/ 75 w 153"/>
                <a:gd name="T7" fmla="*/ 355 h 415"/>
                <a:gd name="T8" fmla="*/ 82 w 153"/>
                <a:gd name="T9" fmla="*/ 326 h 415"/>
                <a:gd name="T10" fmla="*/ 83 w 153"/>
                <a:gd name="T11" fmla="*/ 324 h 415"/>
                <a:gd name="T12" fmla="*/ 89 w 153"/>
                <a:gd name="T13" fmla="*/ 297 h 415"/>
                <a:gd name="T14" fmla="*/ 117 w 153"/>
                <a:gd name="T15" fmla="*/ 184 h 415"/>
                <a:gd name="T16" fmla="*/ 117 w 153"/>
                <a:gd name="T17" fmla="*/ 181 h 415"/>
                <a:gd name="T18" fmla="*/ 146 w 153"/>
                <a:gd name="T19" fmla="*/ 64 h 415"/>
                <a:gd name="T20" fmla="*/ 146 w 153"/>
                <a:gd name="T21" fmla="*/ 64 h 415"/>
                <a:gd name="T22" fmla="*/ 111 w 153"/>
                <a:gd name="T23" fmla="*/ 5 h 415"/>
                <a:gd name="T24" fmla="*/ 107 w 153"/>
                <a:gd name="T25" fmla="*/ 4 h 415"/>
                <a:gd name="T26" fmla="*/ 52 w 153"/>
                <a:gd name="T27" fmla="*/ 40 h 415"/>
                <a:gd name="T28" fmla="*/ 51 w 153"/>
                <a:gd name="T29" fmla="*/ 47 h 415"/>
                <a:gd name="T30" fmla="*/ 38 w 153"/>
                <a:gd name="T31" fmla="*/ 161 h 415"/>
                <a:gd name="T32" fmla="*/ 38 w 153"/>
                <a:gd name="T33" fmla="*/ 165 h 415"/>
                <a:gd name="T34" fmla="*/ 24 w 153"/>
                <a:gd name="T35" fmla="*/ 284 h 415"/>
                <a:gd name="T36" fmla="*/ 20 w 153"/>
                <a:gd name="T37" fmla="*/ 313 h 415"/>
                <a:gd name="T38" fmla="*/ 14 w 153"/>
                <a:gd name="T39" fmla="*/ 342 h 415"/>
                <a:gd name="T40" fmla="*/ 2 w 153"/>
                <a:gd name="T41" fmla="*/ 400 h 415"/>
                <a:gd name="T42" fmla="*/ 0 w 153"/>
                <a:gd name="T43"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3" h="415">
                  <a:moveTo>
                    <a:pt x="0" y="415"/>
                  </a:moveTo>
                  <a:cubicBezTo>
                    <a:pt x="57" y="415"/>
                    <a:pt x="57" y="415"/>
                    <a:pt x="57" y="415"/>
                  </a:cubicBezTo>
                  <a:cubicBezTo>
                    <a:pt x="57" y="414"/>
                    <a:pt x="57" y="414"/>
                    <a:pt x="57" y="413"/>
                  </a:cubicBezTo>
                  <a:cubicBezTo>
                    <a:pt x="64" y="394"/>
                    <a:pt x="71" y="375"/>
                    <a:pt x="75" y="355"/>
                  </a:cubicBezTo>
                  <a:cubicBezTo>
                    <a:pt x="77" y="346"/>
                    <a:pt x="79" y="336"/>
                    <a:pt x="82" y="326"/>
                  </a:cubicBezTo>
                  <a:cubicBezTo>
                    <a:pt x="83" y="324"/>
                    <a:pt x="83" y="324"/>
                    <a:pt x="83" y="324"/>
                  </a:cubicBezTo>
                  <a:cubicBezTo>
                    <a:pt x="89" y="297"/>
                    <a:pt x="89" y="297"/>
                    <a:pt x="89" y="297"/>
                  </a:cubicBezTo>
                  <a:cubicBezTo>
                    <a:pt x="99" y="259"/>
                    <a:pt x="107" y="221"/>
                    <a:pt x="117" y="184"/>
                  </a:cubicBezTo>
                  <a:cubicBezTo>
                    <a:pt x="117" y="183"/>
                    <a:pt x="117" y="182"/>
                    <a:pt x="117" y="181"/>
                  </a:cubicBezTo>
                  <a:cubicBezTo>
                    <a:pt x="127" y="142"/>
                    <a:pt x="136" y="103"/>
                    <a:pt x="146" y="64"/>
                  </a:cubicBezTo>
                  <a:cubicBezTo>
                    <a:pt x="146" y="64"/>
                    <a:pt x="146" y="64"/>
                    <a:pt x="146" y="64"/>
                  </a:cubicBezTo>
                  <a:cubicBezTo>
                    <a:pt x="153" y="38"/>
                    <a:pt x="138" y="12"/>
                    <a:pt x="111" y="5"/>
                  </a:cubicBezTo>
                  <a:cubicBezTo>
                    <a:pt x="110" y="4"/>
                    <a:pt x="108" y="4"/>
                    <a:pt x="107" y="4"/>
                  </a:cubicBezTo>
                  <a:cubicBezTo>
                    <a:pt x="82" y="0"/>
                    <a:pt x="58" y="15"/>
                    <a:pt x="52" y="40"/>
                  </a:cubicBezTo>
                  <a:cubicBezTo>
                    <a:pt x="51" y="42"/>
                    <a:pt x="51" y="45"/>
                    <a:pt x="51" y="47"/>
                  </a:cubicBezTo>
                  <a:cubicBezTo>
                    <a:pt x="47" y="85"/>
                    <a:pt x="43" y="123"/>
                    <a:pt x="38" y="161"/>
                  </a:cubicBezTo>
                  <a:cubicBezTo>
                    <a:pt x="38" y="163"/>
                    <a:pt x="38" y="164"/>
                    <a:pt x="38" y="165"/>
                  </a:cubicBezTo>
                  <a:cubicBezTo>
                    <a:pt x="34" y="205"/>
                    <a:pt x="29" y="244"/>
                    <a:pt x="24" y="284"/>
                  </a:cubicBezTo>
                  <a:cubicBezTo>
                    <a:pt x="20" y="313"/>
                    <a:pt x="20" y="313"/>
                    <a:pt x="20" y="313"/>
                  </a:cubicBezTo>
                  <a:cubicBezTo>
                    <a:pt x="19" y="323"/>
                    <a:pt x="16" y="332"/>
                    <a:pt x="14" y="342"/>
                  </a:cubicBezTo>
                  <a:cubicBezTo>
                    <a:pt x="8" y="361"/>
                    <a:pt x="6" y="381"/>
                    <a:pt x="2" y="400"/>
                  </a:cubicBezTo>
                  <a:cubicBezTo>
                    <a:pt x="1" y="405"/>
                    <a:pt x="1" y="410"/>
                    <a:pt x="0" y="415"/>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8" name="Shape1_20210419_151917">
              <a:extLst>
                <a:ext uri="{FF2B5EF4-FFF2-40B4-BE49-F238E27FC236}">
                  <a16:creationId xmlns:a16="http://schemas.microsoft.com/office/drawing/2014/main" id="{BAC0ECC9-7644-43A9-ACC4-7422B29E0866}"/>
                </a:ext>
              </a:extLst>
            </p:cNvPr>
            <p:cNvSpPr>
              <a:spLocks/>
            </p:cNvSpPr>
            <p:nvPr/>
          </p:nvSpPr>
          <p:spPr bwMode="auto">
            <a:xfrm>
              <a:off x="8741318" y="2970511"/>
              <a:ext cx="771736" cy="1373665"/>
            </a:xfrm>
            <a:custGeom>
              <a:avLst/>
              <a:gdLst>
                <a:gd name="T0" fmla="*/ 2 w 257"/>
                <a:gd name="T1" fmla="*/ 214 h 456"/>
                <a:gd name="T2" fmla="*/ 11 w 257"/>
                <a:gd name="T3" fmla="*/ 313 h 456"/>
                <a:gd name="T4" fmla="*/ 13 w 257"/>
                <a:gd name="T5" fmla="*/ 365 h 456"/>
                <a:gd name="T6" fmla="*/ 13 w 257"/>
                <a:gd name="T7" fmla="*/ 456 h 456"/>
                <a:gd name="T8" fmla="*/ 172 w 257"/>
                <a:gd name="T9" fmla="*/ 456 h 456"/>
                <a:gd name="T10" fmla="*/ 212 w 257"/>
                <a:gd name="T11" fmla="*/ 442 h 456"/>
                <a:gd name="T12" fmla="*/ 212 w 257"/>
                <a:gd name="T13" fmla="*/ 340 h 456"/>
                <a:gd name="T14" fmla="*/ 213 w 257"/>
                <a:gd name="T15" fmla="*/ 303 h 456"/>
                <a:gd name="T16" fmla="*/ 216 w 257"/>
                <a:gd name="T17" fmla="*/ 256 h 456"/>
                <a:gd name="T18" fmla="*/ 225 w 257"/>
                <a:gd name="T19" fmla="*/ 199 h 456"/>
                <a:gd name="T20" fmla="*/ 225 w 257"/>
                <a:gd name="T21" fmla="*/ 199 h 456"/>
                <a:gd name="T22" fmla="*/ 244 w 257"/>
                <a:gd name="T23" fmla="*/ 129 h 456"/>
                <a:gd name="T24" fmla="*/ 243 w 257"/>
                <a:gd name="T25" fmla="*/ 45 h 456"/>
                <a:gd name="T26" fmla="*/ 240 w 257"/>
                <a:gd name="T27" fmla="*/ 40 h 456"/>
                <a:gd name="T28" fmla="*/ 155 w 257"/>
                <a:gd name="T29" fmla="*/ 4 h 456"/>
                <a:gd name="T30" fmla="*/ 144 w 257"/>
                <a:gd name="T31" fmla="*/ 3 h 456"/>
                <a:gd name="T32" fmla="*/ 66 w 257"/>
                <a:gd name="T33" fmla="*/ 13 h 456"/>
                <a:gd name="T34" fmla="*/ 49 w 257"/>
                <a:gd name="T35" fmla="*/ 14 h 456"/>
                <a:gd name="T36" fmla="*/ 47 w 257"/>
                <a:gd name="T37" fmla="*/ 15 h 456"/>
                <a:gd name="T38" fmla="*/ 47 w 257"/>
                <a:gd name="T39" fmla="*/ 15 h 456"/>
                <a:gd name="T40" fmla="*/ 37 w 257"/>
                <a:gd name="T41" fmla="*/ 45 h 456"/>
                <a:gd name="T42" fmla="*/ 11 w 257"/>
                <a:gd name="T43" fmla="*/ 131 h 456"/>
                <a:gd name="T44" fmla="*/ 2 w 257"/>
                <a:gd name="T45" fmla="*/ 21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456">
                  <a:moveTo>
                    <a:pt x="2" y="214"/>
                  </a:moveTo>
                  <a:cubicBezTo>
                    <a:pt x="4" y="248"/>
                    <a:pt x="10" y="284"/>
                    <a:pt x="11" y="313"/>
                  </a:cubicBezTo>
                  <a:cubicBezTo>
                    <a:pt x="12" y="329"/>
                    <a:pt x="13" y="347"/>
                    <a:pt x="13" y="365"/>
                  </a:cubicBezTo>
                  <a:cubicBezTo>
                    <a:pt x="14" y="405"/>
                    <a:pt x="13" y="445"/>
                    <a:pt x="13" y="456"/>
                  </a:cubicBezTo>
                  <a:cubicBezTo>
                    <a:pt x="172" y="456"/>
                    <a:pt x="172" y="456"/>
                    <a:pt x="172" y="456"/>
                  </a:cubicBezTo>
                  <a:cubicBezTo>
                    <a:pt x="196" y="449"/>
                    <a:pt x="212" y="442"/>
                    <a:pt x="212" y="442"/>
                  </a:cubicBezTo>
                  <a:cubicBezTo>
                    <a:pt x="212" y="442"/>
                    <a:pt x="211" y="397"/>
                    <a:pt x="212" y="340"/>
                  </a:cubicBezTo>
                  <a:cubicBezTo>
                    <a:pt x="212" y="328"/>
                    <a:pt x="212" y="316"/>
                    <a:pt x="213" y="303"/>
                  </a:cubicBezTo>
                  <a:cubicBezTo>
                    <a:pt x="213" y="287"/>
                    <a:pt x="214" y="272"/>
                    <a:pt x="216" y="256"/>
                  </a:cubicBezTo>
                  <a:cubicBezTo>
                    <a:pt x="218" y="237"/>
                    <a:pt x="221" y="218"/>
                    <a:pt x="225" y="199"/>
                  </a:cubicBezTo>
                  <a:cubicBezTo>
                    <a:pt x="225" y="199"/>
                    <a:pt x="225" y="199"/>
                    <a:pt x="225" y="199"/>
                  </a:cubicBezTo>
                  <a:cubicBezTo>
                    <a:pt x="230" y="175"/>
                    <a:pt x="237" y="152"/>
                    <a:pt x="244" y="129"/>
                  </a:cubicBezTo>
                  <a:cubicBezTo>
                    <a:pt x="257" y="89"/>
                    <a:pt x="254" y="63"/>
                    <a:pt x="243" y="45"/>
                  </a:cubicBezTo>
                  <a:cubicBezTo>
                    <a:pt x="242" y="43"/>
                    <a:pt x="241" y="42"/>
                    <a:pt x="240" y="40"/>
                  </a:cubicBezTo>
                  <a:cubicBezTo>
                    <a:pt x="221" y="14"/>
                    <a:pt x="181" y="8"/>
                    <a:pt x="155" y="4"/>
                  </a:cubicBezTo>
                  <a:cubicBezTo>
                    <a:pt x="151" y="4"/>
                    <a:pt x="148" y="3"/>
                    <a:pt x="144" y="3"/>
                  </a:cubicBezTo>
                  <a:cubicBezTo>
                    <a:pt x="127" y="0"/>
                    <a:pt x="90" y="9"/>
                    <a:pt x="66" y="13"/>
                  </a:cubicBezTo>
                  <a:cubicBezTo>
                    <a:pt x="58" y="14"/>
                    <a:pt x="52" y="15"/>
                    <a:pt x="49" y="14"/>
                  </a:cubicBezTo>
                  <a:cubicBezTo>
                    <a:pt x="48" y="14"/>
                    <a:pt x="48" y="15"/>
                    <a:pt x="47" y="15"/>
                  </a:cubicBezTo>
                  <a:cubicBezTo>
                    <a:pt x="47" y="15"/>
                    <a:pt x="47" y="15"/>
                    <a:pt x="47" y="15"/>
                  </a:cubicBezTo>
                  <a:cubicBezTo>
                    <a:pt x="44" y="19"/>
                    <a:pt x="41" y="30"/>
                    <a:pt x="37" y="45"/>
                  </a:cubicBezTo>
                  <a:cubicBezTo>
                    <a:pt x="30" y="70"/>
                    <a:pt x="22" y="106"/>
                    <a:pt x="11" y="131"/>
                  </a:cubicBezTo>
                  <a:cubicBezTo>
                    <a:pt x="1" y="153"/>
                    <a:pt x="0" y="183"/>
                    <a:pt x="2" y="214"/>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99" name="Freeform 16">
              <a:extLst>
                <a:ext uri="{FF2B5EF4-FFF2-40B4-BE49-F238E27FC236}">
                  <a16:creationId xmlns:a16="http://schemas.microsoft.com/office/drawing/2014/main" id="{D2B1B592-BB75-4FD9-BB71-7DC92CD0DF41}"/>
                </a:ext>
              </a:extLst>
            </p:cNvPr>
            <p:cNvSpPr>
              <a:spLocks/>
            </p:cNvSpPr>
            <p:nvPr/>
          </p:nvSpPr>
          <p:spPr bwMode="auto">
            <a:xfrm>
              <a:off x="9162035" y="3052880"/>
              <a:ext cx="508155" cy="1291296"/>
            </a:xfrm>
            <a:custGeom>
              <a:avLst/>
              <a:gdLst>
                <a:gd name="T0" fmla="*/ 0 w 169"/>
                <a:gd name="T1" fmla="*/ 429 h 429"/>
                <a:gd name="T2" fmla="*/ 76 w 169"/>
                <a:gd name="T3" fmla="*/ 429 h 429"/>
                <a:gd name="T4" fmla="*/ 78 w 169"/>
                <a:gd name="T5" fmla="*/ 427 h 429"/>
                <a:gd name="T6" fmla="*/ 100 w 169"/>
                <a:gd name="T7" fmla="*/ 399 h 429"/>
                <a:gd name="T8" fmla="*/ 123 w 169"/>
                <a:gd name="T9" fmla="*/ 370 h 429"/>
                <a:gd name="T10" fmla="*/ 162 w 169"/>
                <a:gd name="T11" fmla="*/ 310 h 429"/>
                <a:gd name="T12" fmla="*/ 163 w 169"/>
                <a:gd name="T13" fmla="*/ 307 h 429"/>
                <a:gd name="T14" fmla="*/ 167 w 169"/>
                <a:gd name="T15" fmla="*/ 281 h 429"/>
                <a:gd name="T16" fmla="*/ 140 w 169"/>
                <a:gd name="T17" fmla="*/ 154 h 429"/>
                <a:gd name="T18" fmla="*/ 116 w 169"/>
                <a:gd name="T19" fmla="*/ 41 h 429"/>
                <a:gd name="T20" fmla="*/ 103 w 169"/>
                <a:gd name="T21" fmla="*/ 18 h 429"/>
                <a:gd name="T22" fmla="*/ 58 w 169"/>
                <a:gd name="T23" fmla="*/ 4 h 429"/>
                <a:gd name="T24" fmla="*/ 20 w 169"/>
                <a:gd name="T25" fmla="*/ 62 h 429"/>
                <a:gd name="T26" fmla="*/ 22 w 169"/>
                <a:gd name="T27" fmla="*/ 67 h 429"/>
                <a:gd name="T28" fmla="*/ 59 w 169"/>
                <a:gd name="T29" fmla="*/ 178 h 429"/>
                <a:gd name="T30" fmla="*/ 76 w 169"/>
                <a:gd name="T31" fmla="*/ 229 h 429"/>
                <a:gd name="T32" fmla="*/ 94 w 169"/>
                <a:gd name="T33" fmla="*/ 283 h 429"/>
                <a:gd name="T34" fmla="*/ 72 w 169"/>
                <a:gd name="T35" fmla="*/ 313 h 429"/>
                <a:gd name="T36" fmla="*/ 62 w 169"/>
                <a:gd name="T37" fmla="*/ 328 h 429"/>
                <a:gd name="T38" fmla="*/ 43 w 169"/>
                <a:gd name="T39" fmla="*/ 358 h 429"/>
                <a:gd name="T40" fmla="*/ 24 w 169"/>
                <a:gd name="T41" fmla="*/ 389 h 429"/>
                <a:gd name="T42" fmla="*/ 0 w 169"/>
                <a:gd name="T43" fmla="*/ 42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429">
                  <a:moveTo>
                    <a:pt x="0" y="429"/>
                  </a:moveTo>
                  <a:cubicBezTo>
                    <a:pt x="76" y="429"/>
                    <a:pt x="76" y="429"/>
                    <a:pt x="76" y="429"/>
                  </a:cubicBezTo>
                  <a:cubicBezTo>
                    <a:pt x="77" y="428"/>
                    <a:pt x="77" y="428"/>
                    <a:pt x="78" y="427"/>
                  </a:cubicBezTo>
                  <a:cubicBezTo>
                    <a:pt x="86" y="417"/>
                    <a:pt x="93" y="408"/>
                    <a:pt x="100" y="399"/>
                  </a:cubicBezTo>
                  <a:cubicBezTo>
                    <a:pt x="108" y="389"/>
                    <a:pt x="115" y="380"/>
                    <a:pt x="123" y="370"/>
                  </a:cubicBezTo>
                  <a:cubicBezTo>
                    <a:pt x="137" y="351"/>
                    <a:pt x="150" y="332"/>
                    <a:pt x="162" y="310"/>
                  </a:cubicBezTo>
                  <a:cubicBezTo>
                    <a:pt x="163" y="307"/>
                    <a:pt x="163" y="307"/>
                    <a:pt x="163" y="307"/>
                  </a:cubicBezTo>
                  <a:cubicBezTo>
                    <a:pt x="168" y="299"/>
                    <a:pt x="169" y="290"/>
                    <a:pt x="167" y="281"/>
                  </a:cubicBezTo>
                  <a:cubicBezTo>
                    <a:pt x="140" y="154"/>
                    <a:pt x="140" y="154"/>
                    <a:pt x="140" y="154"/>
                  </a:cubicBezTo>
                  <a:cubicBezTo>
                    <a:pt x="116" y="41"/>
                    <a:pt x="116" y="41"/>
                    <a:pt x="116" y="41"/>
                  </a:cubicBezTo>
                  <a:cubicBezTo>
                    <a:pt x="114" y="32"/>
                    <a:pt x="109" y="24"/>
                    <a:pt x="103" y="18"/>
                  </a:cubicBezTo>
                  <a:cubicBezTo>
                    <a:pt x="92" y="6"/>
                    <a:pt x="75" y="0"/>
                    <a:pt x="58" y="4"/>
                  </a:cubicBezTo>
                  <a:cubicBezTo>
                    <a:pt x="31" y="9"/>
                    <a:pt x="15" y="35"/>
                    <a:pt x="20" y="62"/>
                  </a:cubicBezTo>
                  <a:cubicBezTo>
                    <a:pt x="21" y="63"/>
                    <a:pt x="21" y="65"/>
                    <a:pt x="22" y="67"/>
                  </a:cubicBezTo>
                  <a:cubicBezTo>
                    <a:pt x="59" y="178"/>
                    <a:pt x="59" y="178"/>
                    <a:pt x="59" y="178"/>
                  </a:cubicBezTo>
                  <a:cubicBezTo>
                    <a:pt x="76" y="229"/>
                    <a:pt x="76" y="229"/>
                    <a:pt x="76" y="229"/>
                  </a:cubicBezTo>
                  <a:cubicBezTo>
                    <a:pt x="94" y="283"/>
                    <a:pt x="94" y="283"/>
                    <a:pt x="94" y="283"/>
                  </a:cubicBezTo>
                  <a:cubicBezTo>
                    <a:pt x="86" y="292"/>
                    <a:pt x="79" y="302"/>
                    <a:pt x="72" y="313"/>
                  </a:cubicBezTo>
                  <a:cubicBezTo>
                    <a:pt x="68" y="318"/>
                    <a:pt x="65" y="323"/>
                    <a:pt x="62" y="328"/>
                  </a:cubicBezTo>
                  <a:cubicBezTo>
                    <a:pt x="55" y="338"/>
                    <a:pt x="49" y="348"/>
                    <a:pt x="43" y="358"/>
                  </a:cubicBezTo>
                  <a:cubicBezTo>
                    <a:pt x="36" y="368"/>
                    <a:pt x="30" y="378"/>
                    <a:pt x="24" y="389"/>
                  </a:cubicBezTo>
                  <a:cubicBezTo>
                    <a:pt x="16" y="402"/>
                    <a:pt x="8" y="416"/>
                    <a:pt x="0" y="429"/>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0" name="Shape2_20210419_151917">
              <a:extLst>
                <a:ext uri="{FF2B5EF4-FFF2-40B4-BE49-F238E27FC236}">
                  <a16:creationId xmlns:a16="http://schemas.microsoft.com/office/drawing/2014/main" id="{231F5ACB-E58F-4E07-800D-60683DC7A465}"/>
                </a:ext>
              </a:extLst>
            </p:cNvPr>
            <p:cNvSpPr>
              <a:spLocks/>
            </p:cNvSpPr>
            <p:nvPr/>
          </p:nvSpPr>
          <p:spPr bwMode="auto">
            <a:xfrm>
              <a:off x="9164569" y="2998389"/>
              <a:ext cx="448595" cy="614601"/>
            </a:xfrm>
            <a:custGeom>
              <a:avLst/>
              <a:gdLst>
                <a:gd name="T0" fmla="*/ 149 w 149"/>
                <a:gd name="T1" fmla="*/ 162 h 204"/>
                <a:gd name="T2" fmla="*/ 144 w 149"/>
                <a:gd name="T3" fmla="*/ 170 h 204"/>
                <a:gd name="T4" fmla="*/ 41 w 149"/>
                <a:gd name="T5" fmla="*/ 194 h 204"/>
                <a:gd name="T6" fmla="*/ 32 w 149"/>
                <a:gd name="T7" fmla="*/ 21 h 204"/>
                <a:gd name="T8" fmla="*/ 149 w 149"/>
                <a:gd name="T9" fmla="*/ 162 h 204"/>
              </a:gdLst>
              <a:ahLst/>
              <a:cxnLst>
                <a:cxn ang="0">
                  <a:pos x="T0" y="T1"/>
                </a:cxn>
                <a:cxn ang="0">
                  <a:pos x="T2" y="T3"/>
                </a:cxn>
                <a:cxn ang="0">
                  <a:pos x="T4" y="T5"/>
                </a:cxn>
                <a:cxn ang="0">
                  <a:pos x="T6" y="T7"/>
                </a:cxn>
                <a:cxn ang="0">
                  <a:pos x="T8" y="T9"/>
                </a:cxn>
              </a:cxnLst>
              <a:rect l="0" t="0" r="r" b="b"/>
              <a:pathLst>
                <a:path w="149" h="204">
                  <a:moveTo>
                    <a:pt x="149" y="162"/>
                  </a:moveTo>
                  <a:cubicBezTo>
                    <a:pt x="149" y="165"/>
                    <a:pt x="147" y="169"/>
                    <a:pt x="144" y="170"/>
                  </a:cubicBezTo>
                  <a:cubicBezTo>
                    <a:pt x="123" y="178"/>
                    <a:pt x="52" y="204"/>
                    <a:pt x="41" y="194"/>
                  </a:cubicBezTo>
                  <a:cubicBezTo>
                    <a:pt x="29" y="182"/>
                    <a:pt x="0" y="36"/>
                    <a:pt x="32" y="21"/>
                  </a:cubicBezTo>
                  <a:cubicBezTo>
                    <a:pt x="76" y="0"/>
                    <a:pt x="130" y="24"/>
                    <a:pt x="149" y="162"/>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01" name="Shape3_20210419_151917">
              <a:extLst>
                <a:ext uri="{FF2B5EF4-FFF2-40B4-BE49-F238E27FC236}">
                  <a16:creationId xmlns:a16="http://schemas.microsoft.com/office/drawing/2014/main" id="{BA6C082B-F19F-4A5C-9A6C-F2687E559E1C}"/>
                </a:ext>
              </a:extLst>
            </p:cNvPr>
            <p:cNvSpPr>
              <a:spLocks/>
            </p:cNvSpPr>
            <p:nvPr/>
          </p:nvSpPr>
          <p:spPr bwMode="auto">
            <a:xfrm>
              <a:off x="8596855" y="3013596"/>
              <a:ext cx="619670" cy="643747"/>
            </a:xfrm>
            <a:custGeom>
              <a:avLst/>
              <a:gdLst>
                <a:gd name="T0" fmla="*/ 109 w 206"/>
                <a:gd name="T1" fmla="*/ 214 h 214"/>
                <a:gd name="T2" fmla="*/ 0 w 206"/>
                <a:gd name="T3" fmla="*/ 176 h 214"/>
                <a:gd name="T4" fmla="*/ 110 w 206"/>
                <a:gd name="T5" fmla="*/ 0 h 214"/>
                <a:gd name="T6" fmla="*/ 109 w 206"/>
                <a:gd name="T7" fmla="*/ 214 h 214"/>
              </a:gdLst>
              <a:ahLst/>
              <a:cxnLst>
                <a:cxn ang="0">
                  <a:pos x="T0" y="T1"/>
                </a:cxn>
                <a:cxn ang="0">
                  <a:pos x="T2" y="T3"/>
                </a:cxn>
                <a:cxn ang="0">
                  <a:pos x="T4" y="T5"/>
                </a:cxn>
                <a:cxn ang="0">
                  <a:pos x="T6" y="T7"/>
                </a:cxn>
              </a:cxnLst>
              <a:rect l="0" t="0" r="r" b="b"/>
              <a:pathLst>
                <a:path w="206" h="214">
                  <a:moveTo>
                    <a:pt x="109" y="214"/>
                  </a:moveTo>
                  <a:cubicBezTo>
                    <a:pt x="109" y="214"/>
                    <a:pt x="0" y="193"/>
                    <a:pt x="0" y="176"/>
                  </a:cubicBezTo>
                  <a:cubicBezTo>
                    <a:pt x="0" y="158"/>
                    <a:pt x="13" y="0"/>
                    <a:pt x="110" y="0"/>
                  </a:cubicBezTo>
                  <a:cubicBezTo>
                    <a:pt x="154" y="0"/>
                    <a:pt x="206" y="64"/>
                    <a:pt x="109" y="214"/>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02" name="Freeform 19">
              <a:extLst>
                <a:ext uri="{FF2B5EF4-FFF2-40B4-BE49-F238E27FC236}">
                  <a16:creationId xmlns:a16="http://schemas.microsoft.com/office/drawing/2014/main" id="{8B4B8EFF-4EA4-471C-AAE0-97BB088C274C}"/>
                </a:ext>
              </a:extLst>
            </p:cNvPr>
            <p:cNvSpPr>
              <a:spLocks/>
            </p:cNvSpPr>
            <p:nvPr/>
          </p:nvSpPr>
          <p:spPr bwMode="auto">
            <a:xfrm>
              <a:off x="8894652" y="2615689"/>
              <a:ext cx="324408" cy="548706"/>
            </a:xfrm>
            <a:custGeom>
              <a:avLst/>
              <a:gdLst>
                <a:gd name="T0" fmla="*/ 104 w 108"/>
                <a:gd name="T1" fmla="*/ 117 h 182"/>
                <a:gd name="T2" fmla="*/ 30 w 108"/>
                <a:gd name="T3" fmla="*/ 163 h 182"/>
                <a:gd name="T4" fmla="*/ 22 w 108"/>
                <a:gd name="T5" fmla="*/ 56 h 182"/>
                <a:gd name="T6" fmla="*/ 88 w 108"/>
                <a:gd name="T7" fmla="*/ 1 h 182"/>
                <a:gd name="T8" fmla="*/ 104 w 108"/>
                <a:gd name="T9" fmla="*/ 117 h 182"/>
              </a:gdLst>
              <a:ahLst/>
              <a:cxnLst>
                <a:cxn ang="0">
                  <a:pos x="T0" y="T1"/>
                </a:cxn>
                <a:cxn ang="0">
                  <a:pos x="T2" y="T3"/>
                </a:cxn>
                <a:cxn ang="0">
                  <a:pos x="T4" y="T5"/>
                </a:cxn>
                <a:cxn ang="0">
                  <a:pos x="T6" y="T7"/>
                </a:cxn>
                <a:cxn ang="0">
                  <a:pos x="T8" y="T9"/>
                </a:cxn>
              </a:cxnLst>
              <a:rect l="0" t="0" r="r" b="b"/>
              <a:pathLst>
                <a:path w="108" h="182">
                  <a:moveTo>
                    <a:pt x="104" y="117"/>
                  </a:moveTo>
                  <a:cubicBezTo>
                    <a:pt x="108" y="143"/>
                    <a:pt x="71" y="182"/>
                    <a:pt x="30" y="163"/>
                  </a:cubicBezTo>
                  <a:cubicBezTo>
                    <a:pt x="0" y="149"/>
                    <a:pt x="25" y="92"/>
                    <a:pt x="22" y="56"/>
                  </a:cubicBezTo>
                  <a:cubicBezTo>
                    <a:pt x="20" y="19"/>
                    <a:pt x="65" y="3"/>
                    <a:pt x="88" y="1"/>
                  </a:cubicBezTo>
                  <a:cubicBezTo>
                    <a:pt x="104" y="0"/>
                    <a:pt x="98" y="80"/>
                    <a:pt x="104" y="117"/>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3" name="Freeform 20">
              <a:extLst>
                <a:ext uri="{FF2B5EF4-FFF2-40B4-BE49-F238E27FC236}">
                  <a16:creationId xmlns:a16="http://schemas.microsoft.com/office/drawing/2014/main" id="{8971FFF7-7C47-4F6F-A815-A608544707E0}"/>
                </a:ext>
              </a:extLst>
            </p:cNvPr>
            <p:cNvSpPr>
              <a:spLocks/>
            </p:cNvSpPr>
            <p:nvPr/>
          </p:nvSpPr>
          <p:spPr bwMode="auto">
            <a:xfrm>
              <a:off x="8807214" y="2456020"/>
              <a:ext cx="409312" cy="514491"/>
            </a:xfrm>
            <a:custGeom>
              <a:avLst/>
              <a:gdLst>
                <a:gd name="T0" fmla="*/ 134 w 136"/>
                <a:gd name="T1" fmla="*/ 94 h 171"/>
                <a:gd name="T2" fmla="*/ 45 w 136"/>
                <a:gd name="T3" fmla="*/ 169 h 171"/>
                <a:gd name="T4" fmla="*/ 2 w 136"/>
                <a:gd name="T5" fmla="*/ 88 h 171"/>
                <a:gd name="T6" fmla="*/ 55 w 136"/>
                <a:gd name="T7" fmla="*/ 2 h 171"/>
                <a:gd name="T8" fmla="*/ 134 w 136"/>
                <a:gd name="T9" fmla="*/ 94 h 171"/>
              </a:gdLst>
              <a:ahLst/>
              <a:cxnLst>
                <a:cxn ang="0">
                  <a:pos x="T0" y="T1"/>
                </a:cxn>
                <a:cxn ang="0">
                  <a:pos x="T2" y="T3"/>
                </a:cxn>
                <a:cxn ang="0">
                  <a:pos x="T4" y="T5"/>
                </a:cxn>
                <a:cxn ang="0">
                  <a:pos x="T6" y="T7"/>
                </a:cxn>
                <a:cxn ang="0">
                  <a:pos x="T8" y="T9"/>
                </a:cxn>
              </a:cxnLst>
              <a:rect l="0" t="0" r="r" b="b"/>
              <a:pathLst>
                <a:path w="136" h="171">
                  <a:moveTo>
                    <a:pt x="134" y="94"/>
                  </a:moveTo>
                  <a:cubicBezTo>
                    <a:pt x="132" y="144"/>
                    <a:pt x="80" y="171"/>
                    <a:pt x="45" y="169"/>
                  </a:cubicBezTo>
                  <a:cubicBezTo>
                    <a:pt x="11" y="168"/>
                    <a:pt x="0" y="138"/>
                    <a:pt x="2" y="88"/>
                  </a:cubicBezTo>
                  <a:cubicBezTo>
                    <a:pt x="4" y="39"/>
                    <a:pt x="21" y="0"/>
                    <a:pt x="55" y="2"/>
                  </a:cubicBezTo>
                  <a:cubicBezTo>
                    <a:pt x="130" y="5"/>
                    <a:pt x="136" y="45"/>
                    <a:pt x="134" y="94"/>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4" name="Shape2_20210419_151924">
              <a:extLst>
                <a:ext uri="{FF2B5EF4-FFF2-40B4-BE49-F238E27FC236}">
                  <a16:creationId xmlns:a16="http://schemas.microsoft.com/office/drawing/2014/main" id="{ED0701A1-9DE7-492A-988E-5A4565A69D79}"/>
                </a:ext>
              </a:extLst>
            </p:cNvPr>
            <p:cNvSpPr>
              <a:spLocks/>
            </p:cNvSpPr>
            <p:nvPr/>
          </p:nvSpPr>
          <p:spPr bwMode="auto">
            <a:xfrm>
              <a:off x="8717242" y="2329298"/>
              <a:ext cx="631075" cy="581654"/>
            </a:xfrm>
            <a:custGeom>
              <a:avLst/>
              <a:gdLst>
                <a:gd name="T0" fmla="*/ 73 w 210"/>
                <a:gd name="T1" fmla="*/ 21 h 193"/>
                <a:gd name="T2" fmla="*/ 19 w 210"/>
                <a:gd name="T3" fmla="*/ 60 h 193"/>
                <a:gd name="T4" fmla="*/ 154 w 210"/>
                <a:gd name="T5" fmla="*/ 167 h 193"/>
                <a:gd name="T6" fmla="*/ 205 w 210"/>
                <a:gd name="T7" fmla="*/ 91 h 193"/>
                <a:gd name="T8" fmla="*/ 160 w 210"/>
                <a:gd name="T9" fmla="*/ 13 h 193"/>
                <a:gd name="T10" fmla="*/ 73 w 210"/>
                <a:gd name="T11" fmla="*/ 21 h 193"/>
              </a:gdLst>
              <a:ahLst/>
              <a:cxnLst>
                <a:cxn ang="0">
                  <a:pos x="T0" y="T1"/>
                </a:cxn>
                <a:cxn ang="0">
                  <a:pos x="T2" y="T3"/>
                </a:cxn>
                <a:cxn ang="0">
                  <a:pos x="T4" y="T5"/>
                </a:cxn>
                <a:cxn ang="0">
                  <a:pos x="T6" y="T7"/>
                </a:cxn>
                <a:cxn ang="0">
                  <a:pos x="T8" y="T9"/>
                </a:cxn>
                <a:cxn ang="0">
                  <a:pos x="T10" y="T11"/>
                </a:cxn>
              </a:cxnLst>
              <a:rect l="0" t="0" r="r" b="b"/>
              <a:pathLst>
                <a:path w="210" h="193">
                  <a:moveTo>
                    <a:pt x="73" y="21"/>
                  </a:moveTo>
                  <a:cubicBezTo>
                    <a:pt x="48" y="39"/>
                    <a:pt x="0" y="0"/>
                    <a:pt x="19" y="60"/>
                  </a:cubicBezTo>
                  <a:cubicBezTo>
                    <a:pt x="34" y="106"/>
                    <a:pt x="165" y="60"/>
                    <a:pt x="154" y="167"/>
                  </a:cubicBezTo>
                  <a:cubicBezTo>
                    <a:pt x="152" y="193"/>
                    <a:pt x="200" y="132"/>
                    <a:pt x="205" y="91"/>
                  </a:cubicBezTo>
                  <a:cubicBezTo>
                    <a:pt x="210" y="51"/>
                    <a:pt x="193" y="21"/>
                    <a:pt x="160" y="13"/>
                  </a:cubicBezTo>
                  <a:cubicBezTo>
                    <a:pt x="124" y="3"/>
                    <a:pt x="98" y="2"/>
                    <a:pt x="73" y="21"/>
                  </a:cubicBezTo>
                  <a:close/>
                </a:path>
              </a:pathLst>
            </a:custGeom>
            <a:solidFill>
              <a:srgbClr val="73848B"/>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05" name="Freeform 22">
              <a:extLst>
                <a:ext uri="{FF2B5EF4-FFF2-40B4-BE49-F238E27FC236}">
                  <a16:creationId xmlns:a16="http://schemas.microsoft.com/office/drawing/2014/main" id="{309ED42A-F424-4B45-952F-E45F4488FA5D}"/>
                </a:ext>
              </a:extLst>
            </p:cNvPr>
            <p:cNvSpPr>
              <a:spLocks/>
            </p:cNvSpPr>
            <p:nvPr/>
          </p:nvSpPr>
          <p:spPr bwMode="auto">
            <a:xfrm>
              <a:off x="9137958" y="2675249"/>
              <a:ext cx="92507" cy="117852"/>
            </a:xfrm>
            <a:custGeom>
              <a:avLst/>
              <a:gdLst>
                <a:gd name="T0" fmla="*/ 31 w 31"/>
                <a:gd name="T1" fmla="*/ 21 h 39"/>
                <a:gd name="T2" fmla="*/ 10 w 31"/>
                <a:gd name="T3" fmla="*/ 38 h 39"/>
                <a:gd name="T4" fmla="*/ 0 w 31"/>
                <a:gd name="T5" fmla="*/ 20 h 39"/>
                <a:gd name="T6" fmla="*/ 13 w 31"/>
                <a:gd name="T7" fmla="*/ 0 h 39"/>
                <a:gd name="T8" fmla="*/ 31 w 31"/>
                <a:gd name="T9" fmla="*/ 21 h 39"/>
              </a:gdLst>
              <a:ahLst/>
              <a:cxnLst>
                <a:cxn ang="0">
                  <a:pos x="T0" y="T1"/>
                </a:cxn>
                <a:cxn ang="0">
                  <a:pos x="T2" y="T3"/>
                </a:cxn>
                <a:cxn ang="0">
                  <a:pos x="T4" y="T5"/>
                </a:cxn>
                <a:cxn ang="0">
                  <a:pos x="T6" y="T7"/>
                </a:cxn>
                <a:cxn ang="0">
                  <a:pos x="T8" y="T9"/>
                </a:cxn>
              </a:cxnLst>
              <a:rect l="0" t="0" r="r" b="b"/>
              <a:pathLst>
                <a:path w="31" h="39">
                  <a:moveTo>
                    <a:pt x="31" y="21"/>
                  </a:moveTo>
                  <a:cubicBezTo>
                    <a:pt x="30" y="32"/>
                    <a:pt x="18" y="39"/>
                    <a:pt x="10" y="38"/>
                  </a:cubicBezTo>
                  <a:cubicBezTo>
                    <a:pt x="3" y="38"/>
                    <a:pt x="0" y="31"/>
                    <a:pt x="0" y="20"/>
                  </a:cubicBezTo>
                  <a:cubicBezTo>
                    <a:pt x="1" y="9"/>
                    <a:pt x="5" y="0"/>
                    <a:pt x="13" y="0"/>
                  </a:cubicBezTo>
                  <a:cubicBezTo>
                    <a:pt x="30" y="1"/>
                    <a:pt x="31" y="10"/>
                    <a:pt x="31" y="21"/>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6" name="Shape1_20210419_151931">
              <a:extLst>
                <a:ext uri="{FF2B5EF4-FFF2-40B4-BE49-F238E27FC236}">
                  <a16:creationId xmlns:a16="http://schemas.microsoft.com/office/drawing/2014/main" id="{B201A72C-211A-4D14-B723-730734705221}"/>
                </a:ext>
              </a:extLst>
            </p:cNvPr>
            <p:cNvSpPr>
              <a:spLocks/>
            </p:cNvSpPr>
            <p:nvPr/>
          </p:nvSpPr>
          <p:spPr bwMode="auto">
            <a:xfrm>
              <a:off x="5980050" y="3057949"/>
              <a:ext cx="503086" cy="618403"/>
            </a:xfrm>
            <a:custGeom>
              <a:avLst/>
              <a:gdLst>
                <a:gd name="T0" fmla="*/ 96 w 167"/>
                <a:gd name="T1" fmla="*/ 205 h 205"/>
                <a:gd name="T2" fmla="*/ 167 w 167"/>
                <a:gd name="T3" fmla="*/ 175 h 205"/>
                <a:gd name="T4" fmla="*/ 57 w 167"/>
                <a:gd name="T5" fmla="*/ 0 h 205"/>
                <a:gd name="T6" fmla="*/ 96 w 167"/>
                <a:gd name="T7" fmla="*/ 205 h 205"/>
              </a:gdLst>
              <a:ahLst/>
              <a:cxnLst>
                <a:cxn ang="0">
                  <a:pos x="T0" y="T1"/>
                </a:cxn>
                <a:cxn ang="0">
                  <a:pos x="T2" y="T3"/>
                </a:cxn>
                <a:cxn ang="0">
                  <a:pos x="T4" y="T5"/>
                </a:cxn>
                <a:cxn ang="0">
                  <a:pos x="T6" y="T7"/>
                </a:cxn>
              </a:cxnLst>
              <a:rect l="0" t="0" r="r" b="b"/>
              <a:pathLst>
                <a:path w="167" h="205">
                  <a:moveTo>
                    <a:pt x="96" y="205"/>
                  </a:moveTo>
                  <a:cubicBezTo>
                    <a:pt x="96" y="205"/>
                    <a:pt x="167" y="193"/>
                    <a:pt x="167" y="175"/>
                  </a:cubicBezTo>
                  <a:cubicBezTo>
                    <a:pt x="167" y="158"/>
                    <a:pt x="154" y="0"/>
                    <a:pt x="57" y="0"/>
                  </a:cubicBezTo>
                  <a:cubicBezTo>
                    <a:pt x="13" y="0"/>
                    <a:pt x="0" y="55"/>
                    <a:pt x="96" y="20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07" name="Freeform 26">
              <a:extLst>
                <a:ext uri="{FF2B5EF4-FFF2-40B4-BE49-F238E27FC236}">
                  <a16:creationId xmlns:a16="http://schemas.microsoft.com/office/drawing/2014/main" id="{C8F3143C-0717-4ECB-A672-B8FA0DF1E639}"/>
                </a:ext>
              </a:extLst>
            </p:cNvPr>
            <p:cNvSpPr>
              <a:spLocks/>
            </p:cNvSpPr>
            <p:nvPr/>
          </p:nvSpPr>
          <p:spPr bwMode="auto">
            <a:xfrm>
              <a:off x="5859664" y="2657508"/>
              <a:ext cx="325676" cy="551240"/>
            </a:xfrm>
            <a:custGeom>
              <a:avLst/>
              <a:gdLst>
                <a:gd name="T0" fmla="*/ 4 w 108"/>
                <a:gd name="T1" fmla="*/ 117 h 183"/>
                <a:gd name="T2" fmla="*/ 78 w 108"/>
                <a:gd name="T3" fmla="*/ 163 h 183"/>
                <a:gd name="T4" fmla="*/ 86 w 108"/>
                <a:gd name="T5" fmla="*/ 57 h 183"/>
                <a:gd name="T6" fmla="*/ 20 w 108"/>
                <a:gd name="T7" fmla="*/ 2 h 183"/>
                <a:gd name="T8" fmla="*/ 4 w 108"/>
                <a:gd name="T9" fmla="*/ 117 h 183"/>
              </a:gdLst>
              <a:ahLst/>
              <a:cxnLst>
                <a:cxn ang="0">
                  <a:pos x="T0" y="T1"/>
                </a:cxn>
                <a:cxn ang="0">
                  <a:pos x="T2" y="T3"/>
                </a:cxn>
                <a:cxn ang="0">
                  <a:pos x="T4" y="T5"/>
                </a:cxn>
                <a:cxn ang="0">
                  <a:pos x="T6" y="T7"/>
                </a:cxn>
                <a:cxn ang="0">
                  <a:pos x="T8" y="T9"/>
                </a:cxn>
              </a:cxnLst>
              <a:rect l="0" t="0" r="r" b="b"/>
              <a:pathLst>
                <a:path w="108" h="183">
                  <a:moveTo>
                    <a:pt x="4" y="117"/>
                  </a:moveTo>
                  <a:cubicBezTo>
                    <a:pt x="0" y="144"/>
                    <a:pt x="37" y="183"/>
                    <a:pt x="78" y="163"/>
                  </a:cubicBezTo>
                  <a:cubicBezTo>
                    <a:pt x="108" y="149"/>
                    <a:pt x="83" y="93"/>
                    <a:pt x="86" y="57"/>
                  </a:cubicBezTo>
                  <a:cubicBezTo>
                    <a:pt x="88" y="20"/>
                    <a:pt x="43" y="4"/>
                    <a:pt x="20" y="2"/>
                  </a:cubicBezTo>
                  <a:cubicBezTo>
                    <a:pt x="3" y="0"/>
                    <a:pt x="10" y="81"/>
                    <a:pt x="4" y="117"/>
                  </a:cubicBezTo>
                  <a:close/>
                </a:path>
              </a:pathLst>
            </a:custGeom>
            <a:solidFill>
              <a:srgbClr val="FF99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8" name="Freeform 27">
              <a:extLst>
                <a:ext uri="{FF2B5EF4-FFF2-40B4-BE49-F238E27FC236}">
                  <a16:creationId xmlns:a16="http://schemas.microsoft.com/office/drawing/2014/main" id="{9A4A773E-A06B-4B91-AD21-1B7F2A69FEE0}"/>
                </a:ext>
              </a:extLst>
            </p:cNvPr>
            <p:cNvSpPr>
              <a:spLocks/>
            </p:cNvSpPr>
            <p:nvPr/>
          </p:nvSpPr>
          <p:spPr bwMode="auto">
            <a:xfrm>
              <a:off x="5863466" y="2471227"/>
              <a:ext cx="429587" cy="536034"/>
            </a:xfrm>
            <a:custGeom>
              <a:avLst/>
              <a:gdLst>
                <a:gd name="T0" fmla="*/ 6 w 143"/>
                <a:gd name="T1" fmla="*/ 88 h 178"/>
                <a:gd name="T2" fmla="*/ 84 w 143"/>
                <a:gd name="T3" fmla="*/ 175 h 178"/>
                <a:gd name="T4" fmla="*/ 138 w 143"/>
                <a:gd name="T5" fmla="*/ 101 h 178"/>
                <a:gd name="T6" fmla="*/ 98 w 143"/>
                <a:gd name="T7" fmla="*/ 8 h 178"/>
                <a:gd name="T8" fmla="*/ 6 w 143"/>
                <a:gd name="T9" fmla="*/ 88 h 178"/>
              </a:gdLst>
              <a:ahLst/>
              <a:cxnLst>
                <a:cxn ang="0">
                  <a:pos x="T0" y="T1"/>
                </a:cxn>
                <a:cxn ang="0">
                  <a:pos x="T2" y="T3"/>
                </a:cxn>
                <a:cxn ang="0">
                  <a:pos x="T4" y="T5"/>
                </a:cxn>
                <a:cxn ang="0">
                  <a:pos x="T6" y="T7"/>
                </a:cxn>
                <a:cxn ang="0">
                  <a:pos x="T8" y="T9"/>
                </a:cxn>
              </a:cxnLst>
              <a:rect l="0" t="0" r="r" b="b"/>
              <a:pathLst>
                <a:path w="143" h="178">
                  <a:moveTo>
                    <a:pt x="6" y="88"/>
                  </a:moveTo>
                  <a:cubicBezTo>
                    <a:pt x="0" y="155"/>
                    <a:pt x="50" y="172"/>
                    <a:pt x="84" y="175"/>
                  </a:cubicBezTo>
                  <a:cubicBezTo>
                    <a:pt x="117" y="178"/>
                    <a:pt x="133" y="150"/>
                    <a:pt x="138" y="101"/>
                  </a:cubicBezTo>
                  <a:cubicBezTo>
                    <a:pt x="143" y="52"/>
                    <a:pt x="132" y="11"/>
                    <a:pt x="98" y="8"/>
                  </a:cubicBezTo>
                  <a:cubicBezTo>
                    <a:pt x="23" y="0"/>
                    <a:pt x="11" y="39"/>
                    <a:pt x="6" y="8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9" name="Shape3_20210419_151924">
              <a:extLst>
                <a:ext uri="{FF2B5EF4-FFF2-40B4-BE49-F238E27FC236}">
                  <a16:creationId xmlns:a16="http://schemas.microsoft.com/office/drawing/2014/main" id="{098C54BC-8A82-494A-9E24-7AAF2B4504B2}"/>
                </a:ext>
              </a:extLst>
            </p:cNvPr>
            <p:cNvSpPr>
              <a:spLocks/>
            </p:cNvSpPr>
            <p:nvPr/>
          </p:nvSpPr>
          <p:spPr bwMode="auto">
            <a:xfrm>
              <a:off x="5727873" y="2329298"/>
              <a:ext cx="601929" cy="572783"/>
            </a:xfrm>
            <a:custGeom>
              <a:avLst/>
              <a:gdLst>
                <a:gd name="T0" fmla="*/ 93 w 200"/>
                <a:gd name="T1" fmla="*/ 0 h 190"/>
                <a:gd name="T2" fmla="*/ 145 w 200"/>
                <a:gd name="T3" fmla="*/ 17 h 190"/>
                <a:gd name="T4" fmla="*/ 188 w 200"/>
                <a:gd name="T5" fmla="*/ 49 h 190"/>
                <a:gd name="T6" fmla="*/ 133 w 200"/>
                <a:gd name="T7" fmla="*/ 84 h 190"/>
                <a:gd name="T8" fmla="*/ 60 w 200"/>
                <a:gd name="T9" fmla="*/ 171 h 190"/>
                <a:gd name="T10" fmla="*/ 30 w 200"/>
                <a:gd name="T11" fmla="*/ 153 h 190"/>
                <a:gd name="T12" fmla="*/ 0 w 200"/>
                <a:gd name="T13" fmla="*/ 85 h 190"/>
                <a:gd name="T14" fmla="*/ 32 w 200"/>
                <a:gd name="T15" fmla="*/ 26 h 190"/>
                <a:gd name="T16" fmla="*/ 93 w 200"/>
                <a:gd name="T1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90">
                  <a:moveTo>
                    <a:pt x="93" y="0"/>
                  </a:moveTo>
                  <a:cubicBezTo>
                    <a:pt x="129" y="0"/>
                    <a:pt x="121" y="23"/>
                    <a:pt x="145" y="17"/>
                  </a:cubicBezTo>
                  <a:cubicBezTo>
                    <a:pt x="171" y="11"/>
                    <a:pt x="189" y="39"/>
                    <a:pt x="188" y="49"/>
                  </a:cubicBezTo>
                  <a:cubicBezTo>
                    <a:pt x="186" y="74"/>
                    <a:pt x="200" y="109"/>
                    <a:pt x="133" y="84"/>
                  </a:cubicBezTo>
                  <a:cubicBezTo>
                    <a:pt x="103" y="73"/>
                    <a:pt x="63" y="119"/>
                    <a:pt x="60" y="171"/>
                  </a:cubicBezTo>
                  <a:cubicBezTo>
                    <a:pt x="59" y="190"/>
                    <a:pt x="31" y="172"/>
                    <a:pt x="30" y="153"/>
                  </a:cubicBezTo>
                  <a:cubicBezTo>
                    <a:pt x="27" y="120"/>
                    <a:pt x="0" y="108"/>
                    <a:pt x="0" y="85"/>
                  </a:cubicBezTo>
                  <a:cubicBezTo>
                    <a:pt x="0" y="42"/>
                    <a:pt x="21" y="44"/>
                    <a:pt x="32" y="26"/>
                  </a:cubicBezTo>
                  <a:cubicBezTo>
                    <a:pt x="44" y="5"/>
                    <a:pt x="69" y="0"/>
                    <a:pt x="93" y="0"/>
                  </a:cubicBezTo>
                  <a:close/>
                </a:path>
              </a:pathLst>
            </a:custGeom>
            <a:solidFill>
              <a:srgbClr val="73848B"/>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10" name="Freeform 29">
              <a:extLst>
                <a:ext uri="{FF2B5EF4-FFF2-40B4-BE49-F238E27FC236}">
                  <a16:creationId xmlns:a16="http://schemas.microsoft.com/office/drawing/2014/main" id="{C0259B2D-F11D-4121-9052-9593EB1810AE}"/>
                </a:ext>
              </a:extLst>
            </p:cNvPr>
            <p:cNvSpPr>
              <a:spLocks/>
            </p:cNvSpPr>
            <p:nvPr/>
          </p:nvSpPr>
          <p:spPr bwMode="auto">
            <a:xfrm>
              <a:off x="5857129" y="2672715"/>
              <a:ext cx="98843" cy="144463"/>
            </a:xfrm>
            <a:custGeom>
              <a:avLst/>
              <a:gdLst>
                <a:gd name="T0" fmla="*/ 1 w 33"/>
                <a:gd name="T1" fmla="*/ 24 h 48"/>
                <a:gd name="T2" fmla="*/ 19 w 33"/>
                <a:gd name="T3" fmla="*/ 47 h 48"/>
                <a:gd name="T4" fmla="*/ 32 w 33"/>
                <a:gd name="T5" fmla="*/ 27 h 48"/>
                <a:gd name="T6" fmla="*/ 23 w 33"/>
                <a:gd name="T7" fmla="*/ 2 h 48"/>
                <a:gd name="T8" fmla="*/ 1 w 33"/>
                <a:gd name="T9" fmla="*/ 24 h 48"/>
              </a:gdLst>
              <a:ahLst/>
              <a:cxnLst>
                <a:cxn ang="0">
                  <a:pos x="T0" y="T1"/>
                </a:cxn>
                <a:cxn ang="0">
                  <a:pos x="T2" y="T3"/>
                </a:cxn>
                <a:cxn ang="0">
                  <a:pos x="T4" y="T5"/>
                </a:cxn>
                <a:cxn ang="0">
                  <a:pos x="T6" y="T7"/>
                </a:cxn>
                <a:cxn ang="0">
                  <a:pos x="T8" y="T9"/>
                </a:cxn>
              </a:cxnLst>
              <a:rect l="0" t="0" r="r" b="b"/>
              <a:pathLst>
                <a:path w="33" h="48">
                  <a:moveTo>
                    <a:pt x="1" y="24"/>
                  </a:moveTo>
                  <a:cubicBezTo>
                    <a:pt x="0" y="37"/>
                    <a:pt x="11" y="46"/>
                    <a:pt x="19" y="47"/>
                  </a:cubicBezTo>
                  <a:cubicBezTo>
                    <a:pt x="27" y="48"/>
                    <a:pt x="30" y="40"/>
                    <a:pt x="32" y="27"/>
                  </a:cubicBezTo>
                  <a:cubicBezTo>
                    <a:pt x="33" y="14"/>
                    <a:pt x="31" y="3"/>
                    <a:pt x="23" y="2"/>
                  </a:cubicBezTo>
                  <a:cubicBezTo>
                    <a:pt x="6" y="0"/>
                    <a:pt x="3" y="11"/>
                    <a:pt x="1" y="24"/>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1" name="Shape2_20210419_151931">
              <a:extLst>
                <a:ext uri="{FF2B5EF4-FFF2-40B4-BE49-F238E27FC236}">
                  <a16:creationId xmlns:a16="http://schemas.microsoft.com/office/drawing/2014/main" id="{FAE889D0-2958-4551-8463-0E7D318D1480}"/>
                </a:ext>
              </a:extLst>
            </p:cNvPr>
            <p:cNvSpPr>
              <a:spLocks/>
            </p:cNvSpPr>
            <p:nvPr/>
          </p:nvSpPr>
          <p:spPr bwMode="auto">
            <a:xfrm>
              <a:off x="5451619" y="3040208"/>
              <a:ext cx="460001" cy="617136"/>
            </a:xfrm>
            <a:custGeom>
              <a:avLst/>
              <a:gdLst>
                <a:gd name="T0" fmla="*/ 1 w 153"/>
                <a:gd name="T1" fmla="*/ 162 h 205"/>
                <a:gd name="T2" fmla="*/ 6 w 153"/>
                <a:gd name="T3" fmla="*/ 171 h 205"/>
                <a:gd name="T4" fmla="*/ 113 w 153"/>
                <a:gd name="T5" fmla="*/ 194 h 205"/>
                <a:gd name="T6" fmla="*/ 122 w 153"/>
                <a:gd name="T7" fmla="*/ 22 h 205"/>
                <a:gd name="T8" fmla="*/ 1 w 153"/>
                <a:gd name="T9" fmla="*/ 162 h 205"/>
              </a:gdLst>
              <a:ahLst/>
              <a:cxnLst>
                <a:cxn ang="0">
                  <a:pos x="T0" y="T1"/>
                </a:cxn>
                <a:cxn ang="0">
                  <a:pos x="T2" y="T3"/>
                </a:cxn>
                <a:cxn ang="0">
                  <a:pos x="T4" y="T5"/>
                </a:cxn>
                <a:cxn ang="0">
                  <a:pos x="T6" y="T7"/>
                </a:cxn>
                <a:cxn ang="0">
                  <a:pos x="T8" y="T9"/>
                </a:cxn>
              </a:cxnLst>
              <a:rect l="0" t="0" r="r" b="b"/>
              <a:pathLst>
                <a:path w="153" h="205">
                  <a:moveTo>
                    <a:pt x="1" y="162"/>
                  </a:moveTo>
                  <a:cubicBezTo>
                    <a:pt x="0" y="166"/>
                    <a:pt x="2" y="170"/>
                    <a:pt x="6" y="171"/>
                  </a:cubicBezTo>
                  <a:cubicBezTo>
                    <a:pt x="27" y="179"/>
                    <a:pt x="102" y="205"/>
                    <a:pt x="113" y="194"/>
                  </a:cubicBezTo>
                  <a:cubicBezTo>
                    <a:pt x="125" y="182"/>
                    <a:pt x="153" y="37"/>
                    <a:pt x="122" y="22"/>
                  </a:cubicBezTo>
                  <a:cubicBezTo>
                    <a:pt x="77" y="0"/>
                    <a:pt x="20" y="25"/>
                    <a:pt x="1" y="162"/>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12" name="Freeform 32">
              <a:extLst>
                <a:ext uri="{FF2B5EF4-FFF2-40B4-BE49-F238E27FC236}">
                  <a16:creationId xmlns:a16="http://schemas.microsoft.com/office/drawing/2014/main" id="{9A2138B4-1CA8-4B22-A8BC-742698EBA43B}"/>
                </a:ext>
              </a:extLst>
            </p:cNvPr>
            <p:cNvSpPr>
              <a:spLocks/>
            </p:cNvSpPr>
            <p:nvPr/>
          </p:nvSpPr>
          <p:spPr bwMode="auto">
            <a:xfrm>
              <a:off x="5857129" y="3372219"/>
              <a:ext cx="381433" cy="444794"/>
            </a:xfrm>
            <a:custGeom>
              <a:avLst/>
              <a:gdLst>
                <a:gd name="T0" fmla="*/ 111 w 127"/>
                <a:gd name="T1" fmla="*/ 83 h 148"/>
                <a:gd name="T2" fmla="*/ 63 w 127"/>
                <a:gd name="T3" fmla="*/ 116 h 148"/>
                <a:gd name="T4" fmla="*/ 82 w 127"/>
                <a:gd name="T5" fmla="*/ 38 h 148"/>
                <a:gd name="T6" fmla="*/ 113 w 127"/>
                <a:gd name="T7" fmla="*/ 2 h 148"/>
                <a:gd name="T8" fmla="*/ 126 w 127"/>
                <a:gd name="T9" fmla="*/ 30 h 148"/>
                <a:gd name="T10" fmla="*/ 111 w 127"/>
                <a:gd name="T11" fmla="*/ 83 h 148"/>
              </a:gdLst>
              <a:ahLst/>
              <a:cxnLst>
                <a:cxn ang="0">
                  <a:pos x="T0" y="T1"/>
                </a:cxn>
                <a:cxn ang="0">
                  <a:pos x="T2" y="T3"/>
                </a:cxn>
                <a:cxn ang="0">
                  <a:pos x="T4" y="T5"/>
                </a:cxn>
                <a:cxn ang="0">
                  <a:pos x="T6" y="T7"/>
                </a:cxn>
                <a:cxn ang="0">
                  <a:pos x="T8" y="T9"/>
                </a:cxn>
                <a:cxn ang="0">
                  <a:pos x="T10" y="T11"/>
                </a:cxn>
              </a:cxnLst>
              <a:rect l="0" t="0" r="r" b="b"/>
              <a:pathLst>
                <a:path w="127" h="148">
                  <a:moveTo>
                    <a:pt x="111" y="83"/>
                  </a:moveTo>
                  <a:cubicBezTo>
                    <a:pt x="111" y="83"/>
                    <a:pt x="107" y="94"/>
                    <a:pt x="63" y="116"/>
                  </a:cubicBezTo>
                  <a:cubicBezTo>
                    <a:pt x="0" y="148"/>
                    <a:pt x="44" y="68"/>
                    <a:pt x="82" y="38"/>
                  </a:cubicBezTo>
                  <a:cubicBezTo>
                    <a:pt x="99" y="24"/>
                    <a:pt x="104" y="0"/>
                    <a:pt x="113" y="2"/>
                  </a:cubicBezTo>
                  <a:cubicBezTo>
                    <a:pt x="121" y="4"/>
                    <a:pt x="126" y="21"/>
                    <a:pt x="126" y="30"/>
                  </a:cubicBezTo>
                  <a:cubicBezTo>
                    <a:pt x="127" y="39"/>
                    <a:pt x="120" y="68"/>
                    <a:pt x="111" y="8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3" name="Freeform 33">
              <a:extLst>
                <a:ext uri="{FF2B5EF4-FFF2-40B4-BE49-F238E27FC236}">
                  <a16:creationId xmlns:a16="http://schemas.microsoft.com/office/drawing/2014/main" id="{727BEB58-5176-48AF-A38B-E8EE5382D15C}"/>
                </a:ext>
              </a:extLst>
            </p:cNvPr>
            <p:cNvSpPr>
              <a:spLocks/>
            </p:cNvSpPr>
            <p:nvPr/>
          </p:nvSpPr>
          <p:spPr bwMode="auto">
            <a:xfrm>
              <a:off x="5964843" y="3429244"/>
              <a:ext cx="111515" cy="231901"/>
            </a:xfrm>
            <a:custGeom>
              <a:avLst/>
              <a:gdLst>
                <a:gd name="T0" fmla="*/ 24 w 37"/>
                <a:gd name="T1" fmla="*/ 65 h 77"/>
                <a:gd name="T2" fmla="*/ 32 w 37"/>
                <a:gd name="T3" fmla="*/ 21 h 77"/>
                <a:gd name="T4" fmla="*/ 33 w 37"/>
                <a:gd name="T5" fmla="*/ 6 h 77"/>
                <a:gd name="T6" fmla="*/ 19 w 37"/>
                <a:gd name="T7" fmla="*/ 14 h 77"/>
                <a:gd name="T8" fmla="*/ 1 w 37"/>
                <a:gd name="T9" fmla="*/ 54 h 77"/>
                <a:gd name="T10" fmla="*/ 8 w 37"/>
                <a:gd name="T11" fmla="*/ 74 h 77"/>
                <a:gd name="T12" fmla="*/ 24 w 37"/>
                <a:gd name="T13" fmla="*/ 65 h 77"/>
              </a:gdLst>
              <a:ahLst/>
              <a:cxnLst>
                <a:cxn ang="0">
                  <a:pos x="T0" y="T1"/>
                </a:cxn>
                <a:cxn ang="0">
                  <a:pos x="T2" y="T3"/>
                </a:cxn>
                <a:cxn ang="0">
                  <a:pos x="T4" y="T5"/>
                </a:cxn>
                <a:cxn ang="0">
                  <a:pos x="T6" y="T7"/>
                </a:cxn>
                <a:cxn ang="0">
                  <a:pos x="T8" y="T9"/>
                </a:cxn>
                <a:cxn ang="0">
                  <a:pos x="T10" y="T11"/>
                </a:cxn>
                <a:cxn ang="0">
                  <a:pos x="T12" y="T13"/>
                </a:cxn>
              </a:cxnLst>
              <a:rect l="0" t="0" r="r" b="b"/>
              <a:pathLst>
                <a:path w="37" h="77">
                  <a:moveTo>
                    <a:pt x="24" y="65"/>
                  </a:moveTo>
                  <a:cubicBezTo>
                    <a:pt x="26" y="50"/>
                    <a:pt x="28" y="35"/>
                    <a:pt x="32" y="21"/>
                  </a:cubicBezTo>
                  <a:cubicBezTo>
                    <a:pt x="33" y="17"/>
                    <a:pt x="37" y="10"/>
                    <a:pt x="33" y="6"/>
                  </a:cubicBezTo>
                  <a:cubicBezTo>
                    <a:pt x="27" y="0"/>
                    <a:pt x="21" y="9"/>
                    <a:pt x="19" y="14"/>
                  </a:cubicBezTo>
                  <a:cubicBezTo>
                    <a:pt x="12" y="28"/>
                    <a:pt x="6" y="39"/>
                    <a:pt x="1" y="54"/>
                  </a:cubicBezTo>
                  <a:cubicBezTo>
                    <a:pt x="0" y="60"/>
                    <a:pt x="2" y="71"/>
                    <a:pt x="8" y="74"/>
                  </a:cubicBezTo>
                  <a:cubicBezTo>
                    <a:pt x="15" y="77"/>
                    <a:pt x="23" y="72"/>
                    <a:pt x="24" y="65"/>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4" name="Freeform 34">
              <a:extLst>
                <a:ext uri="{FF2B5EF4-FFF2-40B4-BE49-F238E27FC236}">
                  <a16:creationId xmlns:a16="http://schemas.microsoft.com/office/drawing/2014/main" id="{9A00561B-3D0F-4E0C-8E13-23B2FA06D14F}"/>
                </a:ext>
              </a:extLst>
            </p:cNvPr>
            <p:cNvSpPr>
              <a:spLocks/>
            </p:cNvSpPr>
            <p:nvPr/>
          </p:nvSpPr>
          <p:spPr bwMode="auto">
            <a:xfrm>
              <a:off x="6792336" y="3236626"/>
              <a:ext cx="959285" cy="888320"/>
            </a:xfrm>
            <a:custGeom>
              <a:avLst/>
              <a:gdLst>
                <a:gd name="T0" fmla="*/ 150 w 319"/>
                <a:gd name="T1" fmla="*/ 227 h 295"/>
                <a:gd name="T2" fmla="*/ 145 w 319"/>
                <a:gd name="T3" fmla="*/ 228 h 295"/>
                <a:gd name="T4" fmla="*/ 27 w 319"/>
                <a:gd name="T5" fmla="*/ 91 h 295"/>
                <a:gd name="T6" fmla="*/ 7 w 319"/>
                <a:gd name="T7" fmla="*/ 90 h 295"/>
                <a:gd name="T8" fmla="*/ 4 w 319"/>
                <a:gd name="T9" fmla="*/ 109 h 295"/>
                <a:gd name="T10" fmla="*/ 135 w 319"/>
                <a:gd name="T11" fmla="*/ 284 h 295"/>
                <a:gd name="T12" fmla="*/ 172 w 319"/>
                <a:gd name="T13" fmla="*/ 286 h 295"/>
                <a:gd name="T14" fmla="*/ 178 w 319"/>
                <a:gd name="T15" fmla="*/ 279 h 295"/>
                <a:gd name="T16" fmla="*/ 307 w 319"/>
                <a:gd name="T17" fmla="*/ 68 h 295"/>
                <a:gd name="T18" fmla="*/ 291 w 319"/>
                <a:gd name="T19" fmla="*/ 11 h 295"/>
                <a:gd name="T20" fmla="*/ 234 w 319"/>
                <a:gd name="T21" fmla="*/ 27 h 295"/>
                <a:gd name="T22" fmla="*/ 150 w 319"/>
                <a:gd name="T23" fmla="*/ 22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295">
                  <a:moveTo>
                    <a:pt x="150" y="227"/>
                  </a:moveTo>
                  <a:cubicBezTo>
                    <a:pt x="149" y="229"/>
                    <a:pt x="146" y="230"/>
                    <a:pt x="145" y="228"/>
                  </a:cubicBezTo>
                  <a:cubicBezTo>
                    <a:pt x="127" y="199"/>
                    <a:pt x="39" y="104"/>
                    <a:pt x="27" y="91"/>
                  </a:cubicBezTo>
                  <a:cubicBezTo>
                    <a:pt x="22" y="85"/>
                    <a:pt x="13" y="84"/>
                    <a:pt x="7" y="90"/>
                  </a:cubicBezTo>
                  <a:cubicBezTo>
                    <a:pt x="1" y="95"/>
                    <a:pt x="0" y="103"/>
                    <a:pt x="4" y="109"/>
                  </a:cubicBezTo>
                  <a:cubicBezTo>
                    <a:pt x="106" y="271"/>
                    <a:pt x="134" y="282"/>
                    <a:pt x="135" y="284"/>
                  </a:cubicBezTo>
                  <a:cubicBezTo>
                    <a:pt x="145" y="295"/>
                    <a:pt x="161" y="295"/>
                    <a:pt x="172" y="286"/>
                  </a:cubicBezTo>
                  <a:cubicBezTo>
                    <a:pt x="174" y="284"/>
                    <a:pt x="176" y="281"/>
                    <a:pt x="178" y="279"/>
                  </a:cubicBezTo>
                  <a:cubicBezTo>
                    <a:pt x="307" y="68"/>
                    <a:pt x="307" y="68"/>
                    <a:pt x="307" y="68"/>
                  </a:cubicBezTo>
                  <a:cubicBezTo>
                    <a:pt x="319" y="48"/>
                    <a:pt x="312" y="23"/>
                    <a:pt x="291" y="11"/>
                  </a:cubicBezTo>
                  <a:cubicBezTo>
                    <a:pt x="271" y="0"/>
                    <a:pt x="246" y="7"/>
                    <a:pt x="234" y="27"/>
                  </a:cubicBezTo>
                  <a:cubicBezTo>
                    <a:pt x="234" y="28"/>
                    <a:pt x="162" y="197"/>
                    <a:pt x="150" y="227"/>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5" name="Freeform 35">
              <a:extLst>
                <a:ext uri="{FF2B5EF4-FFF2-40B4-BE49-F238E27FC236}">
                  <a16:creationId xmlns:a16="http://schemas.microsoft.com/office/drawing/2014/main" id="{0BF82848-AD12-4156-A405-B3FFEA5AB7C7}"/>
                </a:ext>
              </a:extLst>
            </p:cNvPr>
            <p:cNvSpPr>
              <a:spLocks/>
            </p:cNvSpPr>
            <p:nvPr/>
          </p:nvSpPr>
          <p:spPr bwMode="auto">
            <a:xfrm>
              <a:off x="7565340" y="2869133"/>
              <a:ext cx="282590" cy="560110"/>
            </a:xfrm>
            <a:custGeom>
              <a:avLst/>
              <a:gdLst>
                <a:gd name="T0" fmla="*/ 86 w 94"/>
                <a:gd name="T1" fmla="*/ 59 h 186"/>
                <a:gd name="T2" fmla="*/ 48 w 94"/>
                <a:gd name="T3" fmla="*/ 181 h 186"/>
                <a:gd name="T4" fmla="*/ 9 w 94"/>
                <a:gd name="T5" fmla="*/ 79 h 186"/>
                <a:gd name="T6" fmla="*/ 22 w 94"/>
                <a:gd name="T7" fmla="*/ 11 h 186"/>
                <a:gd name="T8" fmla="*/ 86 w 94"/>
                <a:gd name="T9" fmla="*/ 59 h 186"/>
              </a:gdLst>
              <a:ahLst/>
              <a:cxnLst>
                <a:cxn ang="0">
                  <a:pos x="T0" y="T1"/>
                </a:cxn>
                <a:cxn ang="0">
                  <a:pos x="T2" y="T3"/>
                </a:cxn>
                <a:cxn ang="0">
                  <a:pos x="T4" y="T5"/>
                </a:cxn>
                <a:cxn ang="0">
                  <a:pos x="T6" y="T7"/>
                </a:cxn>
                <a:cxn ang="0">
                  <a:pos x="T8" y="T9"/>
                </a:cxn>
              </a:cxnLst>
              <a:rect l="0" t="0" r="r" b="b"/>
              <a:pathLst>
                <a:path w="94" h="186">
                  <a:moveTo>
                    <a:pt x="86" y="59"/>
                  </a:moveTo>
                  <a:cubicBezTo>
                    <a:pt x="94" y="93"/>
                    <a:pt x="67" y="176"/>
                    <a:pt x="48" y="181"/>
                  </a:cubicBezTo>
                  <a:cubicBezTo>
                    <a:pt x="28" y="186"/>
                    <a:pt x="18" y="112"/>
                    <a:pt x="9" y="79"/>
                  </a:cubicBezTo>
                  <a:cubicBezTo>
                    <a:pt x="0" y="46"/>
                    <a:pt x="2" y="16"/>
                    <a:pt x="22" y="11"/>
                  </a:cubicBezTo>
                  <a:cubicBezTo>
                    <a:pt x="65" y="0"/>
                    <a:pt x="77" y="26"/>
                    <a:pt x="86" y="59"/>
                  </a:cubicBezTo>
                  <a:close/>
                </a:path>
              </a:pathLst>
            </a:custGeom>
            <a:solidFill>
              <a:srgbClr val="B743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6" name="Shape4_20210419_151924">
              <a:extLst>
                <a:ext uri="{FF2B5EF4-FFF2-40B4-BE49-F238E27FC236}">
                  <a16:creationId xmlns:a16="http://schemas.microsoft.com/office/drawing/2014/main" id="{A3861486-BE1F-4830-9DC6-C001311F4C6A}"/>
                </a:ext>
              </a:extLst>
            </p:cNvPr>
            <p:cNvSpPr>
              <a:spLocks/>
            </p:cNvSpPr>
            <p:nvPr/>
          </p:nvSpPr>
          <p:spPr bwMode="auto">
            <a:xfrm>
              <a:off x="7420877" y="3118776"/>
              <a:ext cx="610799" cy="1225400"/>
            </a:xfrm>
            <a:custGeom>
              <a:avLst/>
              <a:gdLst>
                <a:gd name="T0" fmla="*/ 41 w 203"/>
                <a:gd name="T1" fmla="*/ 274 h 407"/>
                <a:gd name="T2" fmla="*/ 42 w 203"/>
                <a:gd name="T3" fmla="*/ 328 h 407"/>
                <a:gd name="T4" fmla="*/ 40 w 203"/>
                <a:gd name="T5" fmla="*/ 360 h 407"/>
                <a:gd name="T6" fmla="*/ 36 w 203"/>
                <a:gd name="T7" fmla="*/ 407 h 407"/>
                <a:gd name="T8" fmla="*/ 203 w 203"/>
                <a:gd name="T9" fmla="*/ 407 h 407"/>
                <a:gd name="T10" fmla="*/ 194 w 203"/>
                <a:gd name="T11" fmla="*/ 334 h 407"/>
                <a:gd name="T12" fmla="*/ 192 w 203"/>
                <a:gd name="T13" fmla="*/ 292 h 407"/>
                <a:gd name="T14" fmla="*/ 199 w 203"/>
                <a:gd name="T15" fmla="*/ 199 h 407"/>
                <a:gd name="T16" fmla="*/ 202 w 203"/>
                <a:gd name="T17" fmla="*/ 177 h 407"/>
                <a:gd name="T18" fmla="*/ 199 w 203"/>
                <a:gd name="T19" fmla="*/ 135 h 407"/>
                <a:gd name="T20" fmla="*/ 156 w 203"/>
                <a:gd name="T21" fmla="*/ 26 h 407"/>
                <a:gd name="T22" fmla="*/ 140 w 203"/>
                <a:gd name="T23" fmla="*/ 0 h 407"/>
                <a:gd name="T24" fmla="*/ 134 w 203"/>
                <a:gd name="T25" fmla="*/ 6 h 407"/>
                <a:gd name="T26" fmla="*/ 93 w 203"/>
                <a:gd name="T27" fmla="*/ 33 h 407"/>
                <a:gd name="T28" fmla="*/ 72 w 203"/>
                <a:gd name="T29" fmla="*/ 36 h 407"/>
                <a:gd name="T30" fmla="*/ 66 w 203"/>
                <a:gd name="T31" fmla="*/ 38 h 407"/>
                <a:gd name="T32" fmla="*/ 58 w 203"/>
                <a:gd name="T33" fmla="*/ 45 h 407"/>
                <a:gd name="T34" fmla="*/ 56 w 203"/>
                <a:gd name="T35" fmla="*/ 49 h 407"/>
                <a:gd name="T36" fmla="*/ 11 w 203"/>
                <a:gd name="T37" fmla="*/ 152 h 407"/>
                <a:gd name="T38" fmla="*/ 25 w 203"/>
                <a:gd name="T39" fmla="*/ 226 h 407"/>
                <a:gd name="T40" fmla="*/ 41 w 203"/>
                <a:gd name="T41" fmla="*/ 274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 h="407">
                  <a:moveTo>
                    <a:pt x="41" y="274"/>
                  </a:moveTo>
                  <a:cubicBezTo>
                    <a:pt x="43" y="289"/>
                    <a:pt x="43" y="308"/>
                    <a:pt x="42" y="328"/>
                  </a:cubicBezTo>
                  <a:cubicBezTo>
                    <a:pt x="42" y="339"/>
                    <a:pt x="41" y="350"/>
                    <a:pt x="40" y="360"/>
                  </a:cubicBezTo>
                  <a:cubicBezTo>
                    <a:pt x="39" y="378"/>
                    <a:pt x="37" y="394"/>
                    <a:pt x="36" y="407"/>
                  </a:cubicBezTo>
                  <a:cubicBezTo>
                    <a:pt x="203" y="407"/>
                    <a:pt x="203" y="407"/>
                    <a:pt x="203" y="407"/>
                  </a:cubicBezTo>
                  <a:cubicBezTo>
                    <a:pt x="202" y="402"/>
                    <a:pt x="197" y="372"/>
                    <a:pt x="194" y="334"/>
                  </a:cubicBezTo>
                  <a:cubicBezTo>
                    <a:pt x="193" y="321"/>
                    <a:pt x="192" y="307"/>
                    <a:pt x="192" y="292"/>
                  </a:cubicBezTo>
                  <a:cubicBezTo>
                    <a:pt x="191" y="262"/>
                    <a:pt x="193" y="229"/>
                    <a:pt x="199" y="199"/>
                  </a:cubicBezTo>
                  <a:cubicBezTo>
                    <a:pt x="201" y="192"/>
                    <a:pt x="202" y="185"/>
                    <a:pt x="202" y="177"/>
                  </a:cubicBezTo>
                  <a:cubicBezTo>
                    <a:pt x="203" y="163"/>
                    <a:pt x="202" y="149"/>
                    <a:pt x="199" y="135"/>
                  </a:cubicBezTo>
                  <a:cubicBezTo>
                    <a:pt x="191" y="92"/>
                    <a:pt x="171" y="51"/>
                    <a:pt x="156" y="26"/>
                  </a:cubicBezTo>
                  <a:cubicBezTo>
                    <a:pt x="147" y="10"/>
                    <a:pt x="140" y="0"/>
                    <a:pt x="140" y="0"/>
                  </a:cubicBezTo>
                  <a:cubicBezTo>
                    <a:pt x="138" y="2"/>
                    <a:pt x="136" y="4"/>
                    <a:pt x="134" y="6"/>
                  </a:cubicBezTo>
                  <a:cubicBezTo>
                    <a:pt x="120" y="21"/>
                    <a:pt x="105" y="29"/>
                    <a:pt x="93" y="33"/>
                  </a:cubicBezTo>
                  <a:cubicBezTo>
                    <a:pt x="85" y="36"/>
                    <a:pt x="78" y="36"/>
                    <a:pt x="72" y="36"/>
                  </a:cubicBezTo>
                  <a:cubicBezTo>
                    <a:pt x="70" y="36"/>
                    <a:pt x="68" y="37"/>
                    <a:pt x="66" y="38"/>
                  </a:cubicBezTo>
                  <a:cubicBezTo>
                    <a:pt x="63" y="39"/>
                    <a:pt x="60" y="42"/>
                    <a:pt x="58" y="45"/>
                  </a:cubicBezTo>
                  <a:cubicBezTo>
                    <a:pt x="57" y="46"/>
                    <a:pt x="56" y="47"/>
                    <a:pt x="56" y="49"/>
                  </a:cubicBezTo>
                  <a:cubicBezTo>
                    <a:pt x="41" y="98"/>
                    <a:pt x="27" y="111"/>
                    <a:pt x="11" y="152"/>
                  </a:cubicBezTo>
                  <a:cubicBezTo>
                    <a:pt x="0" y="181"/>
                    <a:pt x="13" y="201"/>
                    <a:pt x="25" y="226"/>
                  </a:cubicBezTo>
                  <a:cubicBezTo>
                    <a:pt x="32" y="240"/>
                    <a:pt x="39" y="255"/>
                    <a:pt x="41" y="274"/>
                  </a:cubicBez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17" name="Shape3_20210419_151931">
              <a:extLst>
                <a:ext uri="{FF2B5EF4-FFF2-40B4-BE49-F238E27FC236}">
                  <a16:creationId xmlns:a16="http://schemas.microsoft.com/office/drawing/2014/main" id="{7EFF5D5A-6AD6-43B6-91CF-1BD546239219}"/>
                </a:ext>
              </a:extLst>
            </p:cNvPr>
            <p:cNvSpPr>
              <a:spLocks/>
            </p:cNvSpPr>
            <p:nvPr/>
          </p:nvSpPr>
          <p:spPr bwMode="auto">
            <a:xfrm>
              <a:off x="7291620" y="2456020"/>
              <a:ext cx="495483" cy="442260"/>
            </a:xfrm>
            <a:custGeom>
              <a:avLst/>
              <a:gdLst>
                <a:gd name="T0" fmla="*/ 100 w 165"/>
                <a:gd name="T1" fmla="*/ 53 h 147"/>
                <a:gd name="T2" fmla="*/ 43 w 165"/>
                <a:gd name="T3" fmla="*/ 138 h 147"/>
                <a:gd name="T4" fmla="*/ 100 w 165"/>
                <a:gd name="T5" fmla="*/ 25 h 147"/>
                <a:gd name="T6" fmla="*/ 100 w 165"/>
                <a:gd name="T7" fmla="*/ 53 h 147"/>
              </a:gdLst>
              <a:ahLst/>
              <a:cxnLst>
                <a:cxn ang="0">
                  <a:pos x="T0" y="T1"/>
                </a:cxn>
                <a:cxn ang="0">
                  <a:pos x="T2" y="T3"/>
                </a:cxn>
                <a:cxn ang="0">
                  <a:pos x="T4" y="T5"/>
                </a:cxn>
                <a:cxn ang="0">
                  <a:pos x="T6" y="T7"/>
                </a:cxn>
              </a:cxnLst>
              <a:rect l="0" t="0" r="r" b="b"/>
              <a:pathLst>
                <a:path w="165" h="147">
                  <a:moveTo>
                    <a:pt x="100" y="53"/>
                  </a:moveTo>
                  <a:cubicBezTo>
                    <a:pt x="100" y="53"/>
                    <a:pt x="56" y="147"/>
                    <a:pt x="43" y="138"/>
                  </a:cubicBezTo>
                  <a:cubicBezTo>
                    <a:pt x="15" y="121"/>
                    <a:pt x="0" y="0"/>
                    <a:pt x="100" y="25"/>
                  </a:cubicBezTo>
                  <a:cubicBezTo>
                    <a:pt x="165" y="42"/>
                    <a:pt x="100" y="53"/>
                    <a:pt x="100" y="53"/>
                  </a:cubicBezTo>
                  <a:close/>
                </a:path>
              </a:pathLst>
            </a:custGeom>
            <a:solidFill>
              <a:srgbClr val="720C0C"/>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BAB18"/>
                </a:solidFill>
                <a:effectLst/>
                <a:uLnTx/>
                <a:uFillTx/>
                <a:latin typeface="CiscoSansTT ExtraLight"/>
                <a:ea typeface="ＭＳ Ｐゴシック" charset="0"/>
                <a:cs typeface="+mn-cs"/>
              </a:endParaRPr>
            </a:p>
          </p:txBody>
        </p:sp>
        <p:sp>
          <p:nvSpPr>
            <p:cNvPr id="118" name="Freeform 38">
              <a:extLst>
                <a:ext uri="{FF2B5EF4-FFF2-40B4-BE49-F238E27FC236}">
                  <a16:creationId xmlns:a16="http://schemas.microsoft.com/office/drawing/2014/main" id="{3372CC1B-2781-40D8-BBCB-11F1C9D0FAAF}"/>
                </a:ext>
              </a:extLst>
            </p:cNvPr>
            <p:cNvSpPr>
              <a:spLocks/>
            </p:cNvSpPr>
            <p:nvPr/>
          </p:nvSpPr>
          <p:spPr bwMode="auto">
            <a:xfrm>
              <a:off x="7405670" y="2597948"/>
              <a:ext cx="378899" cy="517025"/>
            </a:xfrm>
            <a:custGeom>
              <a:avLst/>
              <a:gdLst>
                <a:gd name="T0" fmla="*/ 120 w 126"/>
                <a:gd name="T1" fmla="*/ 84 h 172"/>
                <a:gd name="T2" fmla="*/ 56 w 126"/>
                <a:gd name="T3" fmla="*/ 169 h 172"/>
                <a:gd name="T4" fmla="*/ 6 w 126"/>
                <a:gd name="T5" fmla="*/ 99 h 172"/>
                <a:gd name="T6" fmla="*/ 37 w 126"/>
                <a:gd name="T7" fmla="*/ 8 h 172"/>
                <a:gd name="T8" fmla="*/ 120 w 126"/>
                <a:gd name="T9" fmla="*/ 84 h 172"/>
              </a:gdLst>
              <a:ahLst/>
              <a:cxnLst>
                <a:cxn ang="0">
                  <a:pos x="T0" y="T1"/>
                </a:cxn>
                <a:cxn ang="0">
                  <a:pos x="T2" y="T3"/>
                </a:cxn>
                <a:cxn ang="0">
                  <a:pos x="T4" y="T5"/>
                </a:cxn>
                <a:cxn ang="0">
                  <a:pos x="T6" y="T7"/>
                </a:cxn>
                <a:cxn ang="0">
                  <a:pos x="T8" y="T9"/>
                </a:cxn>
              </a:cxnLst>
              <a:rect l="0" t="0" r="r" b="b"/>
              <a:pathLst>
                <a:path w="126" h="172">
                  <a:moveTo>
                    <a:pt x="120" y="84"/>
                  </a:moveTo>
                  <a:cubicBezTo>
                    <a:pt x="126" y="131"/>
                    <a:pt x="85" y="165"/>
                    <a:pt x="56" y="169"/>
                  </a:cubicBezTo>
                  <a:cubicBezTo>
                    <a:pt x="26" y="172"/>
                    <a:pt x="12" y="145"/>
                    <a:pt x="6" y="99"/>
                  </a:cubicBezTo>
                  <a:cubicBezTo>
                    <a:pt x="0" y="52"/>
                    <a:pt x="7" y="12"/>
                    <a:pt x="37" y="8"/>
                  </a:cubicBezTo>
                  <a:cubicBezTo>
                    <a:pt x="101" y="0"/>
                    <a:pt x="114" y="37"/>
                    <a:pt x="120" y="84"/>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9" name="Freeform 39">
              <a:extLst>
                <a:ext uri="{FF2B5EF4-FFF2-40B4-BE49-F238E27FC236}">
                  <a16:creationId xmlns:a16="http://schemas.microsoft.com/office/drawing/2014/main" id="{1DE9BEA5-CF89-4BD3-8BD6-0C6F5B702DEB}"/>
                </a:ext>
              </a:extLst>
            </p:cNvPr>
            <p:cNvSpPr>
              <a:spLocks/>
            </p:cNvSpPr>
            <p:nvPr/>
          </p:nvSpPr>
          <p:spPr bwMode="auto">
            <a:xfrm>
              <a:off x="7721208" y="3166930"/>
              <a:ext cx="698238" cy="1012508"/>
            </a:xfrm>
            <a:custGeom>
              <a:avLst/>
              <a:gdLst>
                <a:gd name="T0" fmla="*/ 159 w 232"/>
                <a:gd name="T1" fmla="*/ 245 h 336"/>
                <a:gd name="T2" fmla="*/ 156 w 232"/>
                <a:gd name="T3" fmla="*/ 253 h 336"/>
                <a:gd name="T4" fmla="*/ 149 w 232"/>
                <a:gd name="T5" fmla="*/ 255 h 336"/>
                <a:gd name="T6" fmla="*/ 11 w 232"/>
                <a:gd name="T7" fmla="*/ 306 h 336"/>
                <a:gd name="T8" fmla="*/ 3 w 232"/>
                <a:gd name="T9" fmla="*/ 325 h 336"/>
                <a:gd name="T10" fmla="*/ 19 w 232"/>
                <a:gd name="T11" fmla="*/ 334 h 336"/>
                <a:gd name="T12" fmla="*/ 199 w 232"/>
                <a:gd name="T13" fmla="*/ 294 h 336"/>
                <a:gd name="T14" fmla="*/ 211 w 232"/>
                <a:gd name="T15" fmla="*/ 290 h 336"/>
                <a:gd name="T16" fmla="*/ 227 w 232"/>
                <a:gd name="T17" fmla="*/ 257 h 336"/>
                <a:gd name="T18" fmla="*/ 111 w 232"/>
                <a:gd name="T19" fmla="*/ 29 h 336"/>
                <a:gd name="T20" fmla="*/ 54 w 232"/>
                <a:gd name="T21" fmla="*/ 11 h 336"/>
                <a:gd name="T22" fmla="*/ 36 w 232"/>
                <a:gd name="T23" fmla="*/ 67 h 336"/>
                <a:gd name="T24" fmla="*/ 159 w 232"/>
                <a:gd name="T25" fmla="*/ 24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336">
                  <a:moveTo>
                    <a:pt x="159" y="245"/>
                  </a:moveTo>
                  <a:cubicBezTo>
                    <a:pt x="161" y="248"/>
                    <a:pt x="159" y="252"/>
                    <a:pt x="156" y="253"/>
                  </a:cubicBezTo>
                  <a:cubicBezTo>
                    <a:pt x="153" y="254"/>
                    <a:pt x="151" y="255"/>
                    <a:pt x="149" y="255"/>
                  </a:cubicBezTo>
                  <a:cubicBezTo>
                    <a:pt x="142" y="258"/>
                    <a:pt x="26" y="300"/>
                    <a:pt x="11" y="306"/>
                  </a:cubicBezTo>
                  <a:cubicBezTo>
                    <a:pt x="3" y="309"/>
                    <a:pt x="0" y="318"/>
                    <a:pt x="3" y="325"/>
                  </a:cubicBezTo>
                  <a:cubicBezTo>
                    <a:pt x="5" y="332"/>
                    <a:pt x="12" y="336"/>
                    <a:pt x="19" y="334"/>
                  </a:cubicBezTo>
                  <a:cubicBezTo>
                    <a:pt x="35" y="331"/>
                    <a:pt x="195" y="295"/>
                    <a:pt x="199" y="294"/>
                  </a:cubicBezTo>
                  <a:cubicBezTo>
                    <a:pt x="201" y="293"/>
                    <a:pt x="209" y="291"/>
                    <a:pt x="211" y="290"/>
                  </a:cubicBezTo>
                  <a:cubicBezTo>
                    <a:pt x="224" y="285"/>
                    <a:pt x="232" y="271"/>
                    <a:pt x="227" y="257"/>
                  </a:cubicBezTo>
                  <a:cubicBezTo>
                    <a:pt x="227" y="256"/>
                    <a:pt x="111" y="29"/>
                    <a:pt x="111" y="29"/>
                  </a:cubicBezTo>
                  <a:cubicBezTo>
                    <a:pt x="100" y="8"/>
                    <a:pt x="75" y="0"/>
                    <a:pt x="54" y="11"/>
                  </a:cubicBezTo>
                  <a:cubicBezTo>
                    <a:pt x="34" y="21"/>
                    <a:pt x="26" y="46"/>
                    <a:pt x="36" y="67"/>
                  </a:cubicBezTo>
                  <a:cubicBezTo>
                    <a:pt x="37" y="69"/>
                    <a:pt x="136" y="209"/>
                    <a:pt x="159" y="245"/>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0" name="Shape4_20210419_151931">
              <a:extLst>
                <a:ext uri="{FF2B5EF4-FFF2-40B4-BE49-F238E27FC236}">
                  <a16:creationId xmlns:a16="http://schemas.microsoft.com/office/drawing/2014/main" id="{29ABD82F-9039-4E80-B8BC-C6DC9BA921F8}"/>
                </a:ext>
              </a:extLst>
            </p:cNvPr>
            <p:cNvSpPr>
              <a:spLocks/>
            </p:cNvSpPr>
            <p:nvPr/>
          </p:nvSpPr>
          <p:spPr bwMode="auto">
            <a:xfrm>
              <a:off x="7508315" y="2467425"/>
              <a:ext cx="672893" cy="1097411"/>
            </a:xfrm>
            <a:custGeom>
              <a:avLst/>
              <a:gdLst>
                <a:gd name="T0" fmla="*/ 1 w 224"/>
                <a:gd name="T1" fmla="*/ 44 h 364"/>
                <a:gd name="T2" fmla="*/ 30 w 224"/>
                <a:gd name="T3" fmla="*/ 96 h 364"/>
                <a:gd name="T4" fmla="*/ 74 w 224"/>
                <a:gd name="T5" fmla="*/ 195 h 364"/>
                <a:gd name="T6" fmla="*/ 100 w 224"/>
                <a:gd name="T7" fmla="*/ 354 h 364"/>
                <a:gd name="T8" fmla="*/ 224 w 224"/>
                <a:gd name="T9" fmla="*/ 308 h 364"/>
                <a:gd name="T10" fmla="*/ 172 w 224"/>
                <a:gd name="T11" fmla="*/ 210 h 364"/>
                <a:gd name="T12" fmla="*/ 161 w 224"/>
                <a:gd name="T13" fmla="*/ 89 h 364"/>
                <a:gd name="T14" fmla="*/ 56 w 224"/>
                <a:gd name="T15" fmla="*/ 10 h 364"/>
                <a:gd name="T16" fmla="*/ 1 w 224"/>
                <a:gd name="T17" fmla="*/ 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364">
                  <a:moveTo>
                    <a:pt x="1" y="44"/>
                  </a:moveTo>
                  <a:cubicBezTo>
                    <a:pt x="0" y="63"/>
                    <a:pt x="16" y="82"/>
                    <a:pt x="30" y="96"/>
                  </a:cubicBezTo>
                  <a:cubicBezTo>
                    <a:pt x="48" y="114"/>
                    <a:pt x="85" y="152"/>
                    <a:pt x="74" y="195"/>
                  </a:cubicBezTo>
                  <a:cubicBezTo>
                    <a:pt x="57" y="261"/>
                    <a:pt x="56" y="345"/>
                    <a:pt x="100" y="354"/>
                  </a:cubicBezTo>
                  <a:cubicBezTo>
                    <a:pt x="146" y="364"/>
                    <a:pt x="224" y="345"/>
                    <a:pt x="224" y="308"/>
                  </a:cubicBezTo>
                  <a:cubicBezTo>
                    <a:pt x="224" y="267"/>
                    <a:pt x="177" y="273"/>
                    <a:pt x="172" y="210"/>
                  </a:cubicBezTo>
                  <a:cubicBezTo>
                    <a:pt x="169" y="179"/>
                    <a:pt x="208" y="149"/>
                    <a:pt x="161" y="89"/>
                  </a:cubicBezTo>
                  <a:cubicBezTo>
                    <a:pt x="127" y="46"/>
                    <a:pt x="124" y="0"/>
                    <a:pt x="56" y="10"/>
                  </a:cubicBezTo>
                  <a:cubicBezTo>
                    <a:pt x="21" y="15"/>
                    <a:pt x="3" y="24"/>
                    <a:pt x="1" y="44"/>
                  </a:cubicBezTo>
                  <a:close/>
                </a:path>
              </a:pathLst>
            </a:custGeom>
            <a:solidFill>
              <a:srgbClr val="720C0C"/>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BAB18"/>
                </a:solidFill>
                <a:effectLst/>
                <a:uLnTx/>
                <a:uFillTx/>
                <a:latin typeface="CiscoSansTT ExtraLight"/>
                <a:ea typeface="ＭＳ Ｐゴシック" charset="0"/>
                <a:cs typeface="+mn-cs"/>
              </a:endParaRPr>
            </a:p>
          </p:txBody>
        </p:sp>
        <p:sp>
          <p:nvSpPr>
            <p:cNvPr id="121" name="Freeform 41">
              <a:extLst>
                <a:ext uri="{FF2B5EF4-FFF2-40B4-BE49-F238E27FC236}">
                  <a16:creationId xmlns:a16="http://schemas.microsoft.com/office/drawing/2014/main" id="{E4440E32-DC80-40B4-B9FF-8EA71F61B0FA}"/>
                </a:ext>
              </a:extLst>
            </p:cNvPr>
            <p:cNvSpPr>
              <a:spLocks/>
            </p:cNvSpPr>
            <p:nvPr/>
          </p:nvSpPr>
          <p:spPr bwMode="auto">
            <a:xfrm>
              <a:off x="6479334" y="3486269"/>
              <a:ext cx="418182" cy="105180"/>
            </a:xfrm>
            <a:custGeom>
              <a:avLst/>
              <a:gdLst>
                <a:gd name="T0" fmla="*/ 125 w 139"/>
                <a:gd name="T1" fmla="*/ 28 h 35"/>
                <a:gd name="T2" fmla="*/ 119 w 139"/>
                <a:gd name="T3" fmla="*/ 1 h 35"/>
                <a:gd name="T4" fmla="*/ 84 w 139"/>
                <a:gd name="T5" fmla="*/ 5 h 35"/>
                <a:gd name="T6" fmla="*/ 15 w 139"/>
                <a:gd name="T7" fmla="*/ 2 h 35"/>
                <a:gd name="T8" fmla="*/ 50 w 139"/>
                <a:gd name="T9" fmla="*/ 25 h 35"/>
                <a:gd name="T10" fmla="*/ 125 w 139"/>
                <a:gd name="T11" fmla="*/ 29 h 35"/>
                <a:gd name="T12" fmla="*/ 125 w 139"/>
                <a:gd name="T13" fmla="*/ 28 h 35"/>
              </a:gdLst>
              <a:ahLst/>
              <a:cxnLst>
                <a:cxn ang="0">
                  <a:pos x="T0" y="T1"/>
                </a:cxn>
                <a:cxn ang="0">
                  <a:pos x="T2" y="T3"/>
                </a:cxn>
                <a:cxn ang="0">
                  <a:pos x="T4" y="T5"/>
                </a:cxn>
                <a:cxn ang="0">
                  <a:pos x="T6" y="T7"/>
                </a:cxn>
                <a:cxn ang="0">
                  <a:pos x="T8" y="T9"/>
                </a:cxn>
                <a:cxn ang="0">
                  <a:pos x="T10" y="T11"/>
                </a:cxn>
                <a:cxn ang="0">
                  <a:pos x="T12" y="T13"/>
                </a:cxn>
              </a:cxnLst>
              <a:rect l="0" t="0" r="r" b="b"/>
              <a:pathLst>
                <a:path w="139" h="35">
                  <a:moveTo>
                    <a:pt x="125" y="28"/>
                  </a:moveTo>
                  <a:cubicBezTo>
                    <a:pt x="139" y="21"/>
                    <a:pt x="135" y="3"/>
                    <a:pt x="119" y="1"/>
                  </a:cubicBezTo>
                  <a:cubicBezTo>
                    <a:pt x="109" y="0"/>
                    <a:pt x="97" y="0"/>
                    <a:pt x="84" y="5"/>
                  </a:cubicBezTo>
                  <a:cubicBezTo>
                    <a:pt x="58" y="15"/>
                    <a:pt x="22" y="1"/>
                    <a:pt x="15" y="2"/>
                  </a:cubicBezTo>
                  <a:cubicBezTo>
                    <a:pt x="0" y="5"/>
                    <a:pt x="34" y="22"/>
                    <a:pt x="50" y="25"/>
                  </a:cubicBezTo>
                  <a:cubicBezTo>
                    <a:pt x="66" y="28"/>
                    <a:pt x="110" y="35"/>
                    <a:pt x="125" y="29"/>
                  </a:cubicBezTo>
                  <a:cubicBezTo>
                    <a:pt x="125" y="29"/>
                    <a:pt x="125" y="28"/>
                    <a:pt x="125" y="28"/>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2" name="Freeform 42">
              <a:extLst>
                <a:ext uri="{FF2B5EF4-FFF2-40B4-BE49-F238E27FC236}">
                  <a16:creationId xmlns:a16="http://schemas.microsoft.com/office/drawing/2014/main" id="{CD726705-86F9-4351-BB19-D7F1F303EDCD}"/>
                </a:ext>
              </a:extLst>
            </p:cNvPr>
            <p:cNvSpPr>
              <a:spLocks/>
            </p:cNvSpPr>
            <p:nvPr/>
          </p:nvSpPr>
          <p:spPr bwMode="auto">
            <a:xfrm>
              <a:off x="7469031" y="4067922"/>
              <a:ext cx="363692" cy="171075"/>
            </a:xfrm>
            <a:custGeom>
              <a:avLst/>
              <a:gdLst>
                <a:gd name="T0" fmla="*/ 105 w 121"/>
                <a:gd name="T1" fmla="*/ 34 h 57"/>
                <a:gd name="T2" fmla="*/ 89 w 121"/>
                <a:gd name="T3" fmla="*/ 8 h 57"/>
                <a:gd name="T4" fmla="*/ 63 w 121"/>
                <a:gd name="T5" fmla="*/ 12 h 57"/>
                <a:gd name="T6" fmla="*/ 14 w 121"/>
                <a:gd name="T7" fmla="*/ 7 h 57"/>
                <a:gd name="T8" fmla="*/ 24 w 121"/>
                <a:gd name="T9" fmla="*/ 45 h 57"/>
                <a:gd name="T10" fmla="*/ 83 w 121"/>
                <a:gd name="T11" fmla="*/ 46 h 57"/>
                <a:gd name="T12" fmla="*/ 105 w 121"/>
                <a:gd name="T13" fmla="*/ 34 h 57"/>
              </a:gdLst>
              <a:ahLst/>
              <a:cxnLst>
                <a:cxn ang="0">
                  <a:pos x="T0" y="T1"/>
                </a:cxn>
                <a:cxn ang="0">
                  <a:pos x="T2" y="T3"/>
                </a:cxn>
                <a:cxn ang="0">
                  <a:pos x="T4" y="T5"/>
                </a:cxn>
                <a:cxn ang="0">
                  <a:pos x="T6" y="T7"/>
                </a:cxn>
                <a:cxn ang="0">
                  <a:pos x="T8" y="T9"/>
                </a:cxn>
                <a:cxn ang="0">
                  <a:pos x="T10" y="T11"/>
                </a:cxn>
                <a:cxn ang="0">
                  <a:pos x="T12" y="T13"/>
                </a:cxn>
              </a:cxnLst>
              <a:rect l="0" t="0" r="r" b="b"/>
              <a:pathLst>
                <a:path w="121" h="57">
                  <a:moveTo>
                    <a:pt x="105" y="34"/>
                  </a:moveTo>
                  <a:cubicBezTo>
                    <a:pt x="116" y="23"/>
                    <a:pt x="121" y="0"/>
                    <a:pt x="89" y="8"/>
                  </a:cubicBezTo>
                  <a:cubicBezTo>
                    <a:pt x="79" y="11"/>
                    <a:pt x="78" y="7"/>
                    <a:pt x="63" y="12"/>
                  </a:cubicBezTo>
                  <a:cubicBezTo>
                    <a:pt x="25" y="26"/>
                    <a:pt x="23" y="4"/>
                    <a:pt x="14" y="7"/>
                  </a:cubicBezTo>
                  <a:cubicBezTo>
                    <a:pt x="0" y="11"/>
                    <a:pt x="8" y="32"/>
                    <a:pt x="24" y="45"/>
                  </a:cubicBezTo>
                  <a:cubicBezTo>
                    <a:pt x="33" y="52"/>
                    <a:pt x="55" y="57"/>
                    <a:pt x="83" y="46"/>
                  </a:cubicBezTo>
                  <a:cubicBezTo>
                    <a:pt x="83" y="45"/>
                    <a:pt x="105" y="35"/>
                    <a:pt x="105" y="34"/>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3" name="Freeform 43">
              <a:extLst>
                <a:ext uri="{FF2B5EF4-FFF2-40B4-BE49-F238E27FC236}">
                  <a16:creationId xmlns:a16="http://schemas.microsoft.com/office/drawing/2014/main" id="{83DA96E4-DD0D-461D-AC07-B49CF2F9180A}"/>
                </a:ext>
              </a:extLst>
            </p:cNvPr>
            <p:cNvSpPr>
              <a:spLocks/>
            </p:cNvSpPr>
            <p:nvPr/>
          </p:nvSpPr>
          <p:spPr bwMode="auto">
            <a:xfrm>
              <a:off x="7567874" y="4079327"/>
              <a:ext cx="153334" cy="57025"/>
            </a:xfrm>
            <a:custGeom>
              <a:avLst/>
              <a:gdLst>
                <a:gd name="T0" fmla="*/ 41 w 51"/>
                <a:gd name="T1" fmla="*/ 2 h 19"/>
                <a:gd name="T2" fmla="*/ 5 w 51"/>
                <a:gd name="T3" fmla="*/ 0 h 19"/>
                <a:gd name="T4" fmla="*/ 0 w 51"/>
                <a:gd name="T5" fmla="*/ 3 h 19"/>
                <a:gd name="T6" fmla="*/ 3 w 51"/>
                <a:gd name="T7" fmla="*/ 7 h 19"/>
                <a:gd name="T8" fmla="*/ 36 w 51"/>
                <a:gd name="T9" fmla="*/ 17 h 19"/>
                <a:gd name="T10" fmla="*/ 49 w 51"/>
                <a:gd name="T11" fmla="*/ 13 h 19"/>
                <a:gd name="T12" fmla="*/ 44 w 51"/>
                <a:gd name="T13" fmla="*/ 3 h 19"/>
                <a:gd name="T14" fmla="*/ 41 w 51"/>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9">
                  <a:moveTo>
                    <a:pt x="41" y="2"/>
                  </a:moveTo>
                  <a:cubicBezTo>
                    <a:pt x="5" y="0"/>
                    <a:pt x="5" y="0"/>
                    <a:pt x="5" y="0"/>
                  </a:cubicBezTo>
                  <a:cubicBezTo>
                    <a:pt x="3" y="0"/>
                    <a:pt x="1" y="1"/>
                    <a:pt x="0" y="3"/>
                  </a:cubicBezTo>
                  <a:cubicBezTo>
                    <a:pt x="0" y="5"/>
                    <a:pt x="1" y="6"/>
                    <a:pt x="3" y="7"/>
                  </a:cubicBezTo>
                  <a:cubicBezTo>
                    <a:pt x="36" y="17"/>
                    <a:pt x="36" y="17"/>
                    <a:pt x="36" y="17"/>
                  </a:cubicBezTo>
                  <a:cubicBezTo>
                    <a:pt x="41" y="19"/>
                    <a:pt x="47" y="17"/>
                    <a:pt x="49" y="13"/>
                  </a:cubicBezTo>
                  <a:cubicBezTo>
                    <a:pt x="51" y="9"/>
                    <a:pt x="49" y="4"/>
                    <a:pt x="44" y="3"/>
                  </a:cubicBezTo>
                  <a:cubicBezTo>
                    <a:pt x="43" y="3"/>
                    <a:pt x="42" y="2"/>
                    <a:pt x="41" y="2"/>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4" name="Shape0_20210419_151924">
              <a:extLst>
                <a:ext uri="{FF2B5EF4-FFF2-40B4-BE49-F238E27FC236}">
                  <a16:creationId xmlns:a16="http://schemas.microsoft.com/office/drawing/2014/main" id="{32982637-179B-4315-A0DE-F9B99C4C17C4}"/>
                </a:ext>
              </a:extLst>
            </p:cNvPr>
            <p:cNvSpPr>
              <a:spLocks/>
            </p:cNvSpPr>
            <p:nvPr/>
          </p:nvSpPr>
          <p:spPr bwMode="auto">
            <a:xfrm>
              <a:off x="4170462" y="2974313"/>
              <a:ext cx="862976" cy="1369863"/>
            </a:xfrm>
            <a:custGeom>
              <a:avLst/>
              <a:gdLst>
                <a:gd name="T0" fmla="*/ 287 w 287"/>
                <a:gd name="T1" fmla="*/ 312 h 455"/>
                <a:gd name="T2" fmla="*/ 286 w 287"/>
                <a:gd name="T3" fmla="*/ 321 h 455"/>
                <a:gd name="T4" fmla="*/ 276 w 287"/>
                <a:gd name="T5" fmla="*/ 455 h 455"/>
                <a:gd name="T6" fmla="*/ 30 w 287"/>
                <a:gd name="T7" fmla="*/ 455 h 455"/>
                <a:gd name="T8" fmla="*/ 3 w 287"/>
                <a:gd name="T9" fmla="*/ 210 h 455"/>
                <a:gd name="T10" fmla="*/ 1 w 287"/>
                <a:gd name="T11" fmla="*/ 170 h 455"/>
                <a:gd name="T12" fmla="*/ 1 w 287"/>
                <a:gd name="T13" fmla="*/ 69 h 455"/>
                <a:gd name="T14" fmla="*/ 6 w 287"/>
                <a:gd name="T15" fmla="*/ 34 h 455"/>
                <a:gd name="T16" fmla="*/ 10 w 287"/>
                <a:gd name="T17" fmla="*/ 31 h 455"/>
                <a:gd name="T18" fmla="*/ 11 w 287"/>
                <a:gd name="T19" fmla="*/ 31 h 455"/>
                <a:gd name="T20" fmla="*/ 99 w 287"/>
                <a:gd name="T21" fmla="*/ 2 h 455"/>
                <a:gd name="T22" fmla="*/ 99 w 287"/>
                <a:gd name="T23" fmla="*/ 2 h 455"/>
                <a:gd name="T24" fmla="*/ 130 w 287"/>
                <a:gd name="T25" fmla="*/ 0 h 455"/>
                <a:gd name="T26" fmla="*/ 156 w 287"/>
                <a:gd name="T27" fmla="*/ 1 h 455"/>
                <a:gd name="T28" fmla="*/ 187 w 287"/>
                <a:gd name="T29" fmla="*/ 4 h 455"/>
                <a:gd name="T30" fmla="*/ 189 w 287"/>
                <a:gd name="T31" fmla="*/ 4 h 455"/>
                <a:gd name="T32" fmla="*/ 244 w 287"/>
                <a:gd name="T33" fmla="*/ 17 h 455"/>
                <a:gd name="T34" fmla="*/ 259 w 287"/>
                <a:gd name="T35" fmla="*/ 24 h 455"/>
                <a:gd name="T36" fmla="*/ 267 w 287"/>
                <a:gd name="T37" fmla="*/ 28 h 455"/>
                <a:gd name="T38" fmla="*/ 282 w 287"/>
                <a:gd name="T39" fmla="*/ 137 h 455"/>
                <a:gd name="T40" fmla="*/ 287 w 287"/>
                <a:gd name="T41" fmla="*/ 31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455">
                  <a:moveTo>
                    <a:pt x="287" y="312"/>
                  </a:moveTo>
                  <a:cubicBezTo>
                    <a:pt x="287" y="315"/>
                    <a:pt x="286" y="318"/>
                    <a:pt x="286" y="321"/>
                  </a:cubicBezTo>
                  <a:cubicBezTo>
                    <a:pt x="286" y="373"/>
                    <a:pt x="282" y="421"/>
                    <a:pt x="276" y="455"/>
                  </a:cubicBezTo>
                  <a:cubicBezTo>
                    <a:pt x="30" y="455"/>
                    <a:pt x="30" y="455"/>
                    <a:pt x="30" y="455"/>
                  </a:cubicBezTo>
                  <a:cubicBezTo>
                    <a:pt x="15" y="378"/>
                    <a:pt x="6" y="287"/>
                    <a:pt x="3" y="210"/>
                  </a:cubicBezTo>
                  <a:cubicBezTo>
                    <a:pt x="2" y="196"/>
                    <a:pt x="1" y="183"/>
                    <a:pt x="1" y="170"/>
                  </a:cubicBezTo>
                  <a:cubicBezTo>
                    <a:pt x="0" y="128"/>
                    <a:pt x="0" y="93"/>
                    <a:pt x="1" y="69"/>
                  </a:cubicBezTo>
                  <a:cubicBezTo>
                    <a:pt x="2" y="49"/>
                    <a:pt x="4" y="36"/>
                    <a:pt x="6" y="34"/>
                  </a:cubicBezTo>
                  <a:cubicBezTo>
                    <a:pt x="8" y="33"/>
                    <a:pt x="9" y="32"/>
                    <a:pt x="10" y="31"/>
                  </a:cubicBezTo>
                  <a:cubicBezTo>
                    <a:pt x="10" y="31"/>
                    <a:pt x="11" y="31"/>
                    <a:pt x="11" y="31"/>
                  </a:cubicBezTo>
                  <a:cubicBezTo>
                    <a:pt x="30" y="18"/>
                    <a:pt x="59" y="6"/>
                    <a:pt x="99" y="2"/>
                  </a:cubicBezTo>
                  <a:cubicBezTo>
                    <a:pt x="99" y="2"/>
                    <a:pt x="99" y="2"/>
                    <a:pt x="99" y="2"/>
                  </a:cubicBezTo>
                  <a:cubicBezTo>
                    <a:pt x="109" y="1"/>
                    <a:pt x="119" y="0"/>
                    <a:pt x="130" y="0"/>
                  </a:cubicBezTo>
                  <a:cubicBezTo>
                    <a:pt x="130" y="0"/>
                    <a:pt x="140" y="0"/>
                    <a:pt x="156" y="1"/>
                  </a:cubicBezTo>
                  <a:cubicBezTo>
                    <a:pt x="165" y="1"/>
                    <a:pt x="176" y="2"/>
                    <a:pt x="187" y="4"/>
                  </a:cubicBezTo>
                  <a:cubicBezTo>
                    <a:pt x="188" y="4"/>
                    <a:pt x="188" y="4"/>
                    <a:pt x="189" y="4"/>
                  </a:cubicBezTo>
                  <a:cubicBezTo>
                    <a:pt x="207" y="7"/>
                    <a:pt x="226" y="11"/>
                    <a:pt x="244" y="17"/>
                  </a:cubicBezTo>
                  <a:cubicBezTo>
                    <a:pt x="249" y="19"/>
                    <a:pt x="254" y="21"/>
                    <a:pt x="259" y="24"/>
                  </a:cubicBezTo>
                  <a:cubicBezTo>
                    <a:pt x="261" y="25"/>
                    <a:pt x="264" y="26"/>
                    <a:pt x="267" y="28"/>
                  </a:cubicBezTo>
                  <a:cubicBezTo>
                    <a:pt x="272" y="31"/>
                    <a:pt x="278" y="76"/>
                    <a:pt x="282" y="137"/>
                  </a:cubicBezTo>
                  <a:cubicBezTo>
                    <a:pt x="285" y="189"/>
                    <a:pt x="287" y="252"/>
                    <a:pt x="287" y="31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25" name="Freeform 45">
              <a:extLst>
                <a:ext uri="{FF2B5EF4-FFF2-40B4-BE49-F238E27FC236}">
                  <a16:creationId xmlns:a16="http://schemas.microsoft.com/office/drawing/2014/main" id="{739660FC-1246-43AE-BF25-BB35B2AF58F2}"/>
                </a:ext>
              </a:extLst>
            </p:cNvPr>
            <p:cNvSpPr>
              <a:spLocks/>
            </p:cNvSpPr>
            <p:nvPr/>
          </p:nvSpPr>
          <p:spPr bwMode="auto">
            <a:xfrm>
              <a:off x="3692720" y="3154258"/>
              <a:ext cx="639946" cy="1189918"/>
            </a:xfrm>
            <a:custGeom>
              <a:avLst/>
              <a:gdLst>
                <a:gd name="T0" fmla="*/ 160 w 213"/>
                <a:gd name="T1" fmla="*/ 110 h 395"/>
                <a:gd name="T2" fmla="*/ 74 w 213"/>
                <a:gd name="T3" fmla="*/ 229 h 395"/>
                <a:gd name="T4" fmla="*/ 79 w 213"/>
                <a:gd name="T5" fmla="*/ 235 h 395"/>
                <a:gd name="T6" fmla="*/ 85 w 213"/>
                <a:gd name="T7" fmla="*/ 242 h 395"/>
                <a:gd name="T8" fmla="*/ 95 w 213"/>
                <a:gd name="T9" fmla="*/ 258 h 395"/>
                <a:gd name="T10" fmla="*/ 124 w 213"/>
                <a:gd name="T11" fmla="*/ 307 h 395"/>
                <a:gd name="T12" fmla="*/ 152 w 213"/>
                <a:gd name="T13" fmla="*/ 357 h 395"/>
                <a:gd name="T14" fmla="*/ 170 w 213"/>
                <a:gd name="T15" fmla="*/ 395 h 395"/>
                <a:gd name="T16" fmla="*/ 112 w 213"/>
                <a:gd name="T17" fmla="*/ 395 h 395"/>
                <a:gd name="T18" fmla="*/ 106 w 213"/>
                <a:gd name="T19" fmla="*/ 388 h 395"/>
                <a:gd name="T20" fmla="*/ 69 w 213"/>
                <a:gd name="T21" fmla="*/ 345 h 395"/>
                <a:gd name="T22" fmla="*/ 34 w 213"/>
                <a:gd name="T23" fmla="*/ 300 h 395"/>
                <a:gd name="T24" fmla="*/ 18 w 213"/>
                <a:gd name="T25" fmla="*/ 276 h 395"/>
                <a:gd name="T26" fmla="*/ 6 w 213"/>
                <a:gd name="T27" fmla="*/ 250 h 395"/>
                <a:gd name="T28" fmla="*/ 2 w 213"/>
                <a:gd name="T29" fmla="*/ 240 h 395"/>
                <a:gd name="T30" fmla="*/ 5 w 213"/>
                <a:gd name="T31" fmla="*/ 216 h 395"/>
                <a:gd name="T32" fmla="*/ 7 w 213"/>
                <a:gd name="T33" fmla="*/ 213 h 395"/>
                <a:gd name="T34" fmla="*/ 154 w 213"/>
                <a:gd name="T35" fmla="*/ 15 h 395"/>
                <a:gd name="T36" fmla="*/ 160 w 213"/>
                <a:gd name="T37" fmla="*/ 9 h 395"/>
                <a:gd name="T38" fmla="*/ 197 w 213"/>
                <a:gd name="T39" fmla="*/ 8 h 395"/>
                <a:gd name="T40" fmla="*/ 203 w 213"/>
                <a:gd name="T41" fmla="*/ 50 h 395"/>
                <a:gd name="T42" fmla="*/ 160 w 213"/>
                <a:gd name="T43" fmla="*/ 11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395">
                  <a:moveTo>
                    <a:pt x="160" y="110"/>
                  </a:moveTo>
                  <a:cubicBezTo>
                    <a:pt x="74" y="229"/>
                    <a:pt x="74" y="229"/>
                    <a:pt x="74" y="229"/>
                  </a:cubicBezTo>
                  <a:cubicBezTo>
                    <a:pt x="76" y="231"/>
                    <a:pt x="77" y="233"/>
                    <a:pt x="79" y="235"/>
                  </a:cubicBezTo>
                  <a:cubicBezTo>
                    <a:pt x="81" y="237"/>
                    <a:pt x="83" y="240"/>
                    <a:pt x="85" y="242"/>
                  </a:cubicBezTo>
                  <a:cubicBezTo>
                    <a:pt x="89" y="247"/>
                    <a:pt x="92" y="253"/>
                    <a:pt x="95" y="258"/>
                  </a:cubicBezTo>
                  <a:cubicBezTo>
                    <a:pt x="105" y="274"/>
                    <a:pt x="115" y="290"/>
                    <a:pt x="124" y="307"/>
                  </a:cubicBezTo>
                  <a:cubicBezTo>
                    <a:pt x="134" y="323"/>
                    <a:pt x="143" y="340"/>
                    <a:pt x="152" y="357"/>
                  </a:cubicBezTo>
                  <a:cubicBezTo>
                    <a:pt x="158" y="369"/>
                    <a:pt x="164" y="382"/>
                    <a:pt x="170" y="395"/>
                  </a:cubicBezTo>
                  <a:cubicBezTo>
                    <a:pt x="112" y="395"/>
                    <a:pt x="112" y="395"/>
                    <a:pt x="112" y="395"/>
                  </a:cubicBezTo>
                  <a:cubicBezTo>
                    <a:pt x="110" y="393"/>
                    <a:pt x="108" y="390"/>
                    <a:pt x="106" y="388"/>
                  </a:cubicBezTo>
                  <a:cubicBezTo>
                    <a:pt x="93" y="374"/>
                    <a:pt x="81" y="359"/>
                    <a:pt x="69" y="345"/>
                  </a:cubicBezTo>
                  <a:cubicBezTo>
                    <a:pt x="57" y="330"/>
                    <a:pt x="45" y="315"/>
                    <a:pt x="34" y="300"/>
                  </a:cubicBezTo>
                  <a:cubicBezTo>
                    <a:pt x="28" y="293"/>
                    <a:pt x="23" y="285"/>
                    <a:pt x="18" y="276"/>
                  </a:cubicBezTo>
                  <a:cubicBezTo>
                    <a:pt x="13" y="268"/>
                    <a:pt x="9" y="260"/>
                    <a:pt x="6" y="250"/>
                  </a:cubicBezTo>
                  <a:cubicBezTo>
                    <a:pt x="2" y="240"/>
                    <a:pt x="2" y="240"/>
                    <a:pt x="2" y="240"/>
                  </a:cubicBezTo>
                  <a:cubicBezTo>
                    <a:pt x="0" y="231"/>
                    <a:pt x="1" y="223"/>
                    <a:pt x="5" y="216"/>
                  </a:cubicBezTo>
                  <a:cubicBezTo>
                    <a:pt x="6" y="215"/>
                    <a:pt x="6" y="214"/>
                    <a:pt x="7" y="213"/>
                  </a:cubicBezTo>
                  <a:cubicBezTo>
                    <a:pt x="154" y="15"/>
                    <a:pt x="154" y="15"/>
                    <a:pt x="154" y="15"/>
                  </a:cubicBezTo>
                  <a:cubicBezTo>
                    <a:pt x="156" y="12"/>
                    <a:pt x="158" y="10"/>
                    <a:pt x="160" y="9"/>
                  </a:cubicBezTo>
                  <a:cubicBezTo>
                    <a:pt x="171" y="1"/>
                    <a:pt x="185" y="0"/>
                    <a:pt x="197" y="8"/>
                  </a:cubicBezTo>
                  <a:cubicBezTo>
                    <a:pt x="210" y="18"/>
                    <a:pt x="213" y="37"/>
                    <a:pt x="203" y="50"/>
                  </a:cubicBezTo>
                  <a:lnTo>
                    <a:pt x="160" y="110"/>
                  </a:ln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6" name="Freeform 46">
              <a:extLst>
                <a:ext uri="{FF2B5EF4-FFF2-40B4-BE49-F238E27FC236}">
                  <a16:creationId xmlns:a16="http://schemas.microsoft.com/office/drawing/2014/main" id="{8DE40D2F-7552-448A-AC14-6E8096E94EEC}"/>
                </a:ext>
              </a:extLst>
            </p:cNvPr>
            <p:cNvSpPr>
              <a:spLocks/>
            </p:cNvSpPr>
            <p:nvPr/>
          </p:nvSpPr>
          <p:spPr bwMode="auto">
            <a:xfrm>
              <a:off x="4453051" y="2606819"/>
              <a:ext cx="291460" cy="538568"/>
            </a:xfrm>
            <a:custGeom>
              <a:avLst/>
              <a:gdLst>
                <a:gd name="T0" fmla="*/ 96 w 97"/>
                <a:gd name="T1" fmla="*/ 96 h 179"/>
                <a:gd name="T2" fmla="*/ 50 w 97"/>
                <a:gd name="T3" fmla="*/ 179 h 179"/>
                <a:gd name="T4" fmla="*/ 5 w 97"/>
                <a:gd name="T5" fmla="*/ 96 h 179"/>
                <a:gd name="T6" fmla="*/ 50 w 97"/>
                <a:gd name="T7" fmla="*/ 27 h 179"/>
                <a:gd name="T8" fmla="*/ 96 w 97"/>
                <a:gd name="T9" fmla="*/ 96 h 179"/>
              </a:gdLst>
              <a:ahLst/>
              <a:cxnLst>
                <a:cxn ang="0">
                  <a:pos x="T0" y="T1"/>
                </a:cxn>
                <a:cxn ang="0">
                  <a:pos x="T2" y="T3"/>
                </a:cxn>
                <a:cxn ang="0">
                  <a:pos x="T4" y="T5"/>
                </a:cxn>
                <a:cxn ang="0">
                  <a:pos x="T6" y="T7"/>
                </a:cxn>
                <a:cxn ang="0">
                  <a:pos x="T8" y="T9"/>
                </a:cxn>
              </a:cxnLst>
              <a:rect l="0" t="0" r="r" b="b"/>
              <a:pathLst>
                <a:path w="97" h="179">
                  <a:moveTo>
                    <a:pt x="96" y="96"/>
                  </a:moveTo>
                  <a:cubicBezTo>
                    <a:pt x="96" y="134"/>
                    <a:pt x="97" y="179"/>
                    <a:pt x="50" y="179"/>
                  </a:cubicBezTo>
                  <a:cubicBezTo>
                    <a:pt x="0" y="178"/>
                    <a:pt x="5" y="134"/>
                    <a:pt x="5" y="96"/>
                  </a:cubicBezTo>
                  <a:cubicBezTo>
                    <a:pt x="5" y="0"/>
                    <a:pt x="25" y="27"/>
                    <a:pt x="50" y="27"/>
                  </a:cubicBezTo>
                  <a:cubicBezTo>
                    <a:pt x="75" y="27"/>
                    <a:pt x="96" y="17"/>
                    <a:pt x="96" y="96"/>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7" name="Freeform 47">
              <a:extLst>
                <a:ext uri="{FF2B5EF4-FFF2-40B4-BE49-F238E27FC236}">
                  <a16:creationId xmlns:a16="http://schemas.microsoft.com/office/drawing/2014/main" id="{DA60031F-71A2-45D4-82B5-9E8B0254A2C1}"/>
                </a:ext>
              </a:extLst>
            </p:cNvPr>
            <p:cNvSpPr>
              <a:spLocks/>
            </p:cNvSpPr>
            <p:nvPr/>
          </p:nvSpPr>
          <p:spPr bwMode="auto">
            <a:xfrm>
              <a:off x="4407431" y="2371117"/>
              <a:ext cx="394105" cy="575317"/>
            </a:xfrm>
            <a:custGeom>
              <a:avLst/>
              <a:gdLst>
                <a:gd name="T0" fmla="*/ 131 w 131"/>
                <a:gd name="T1" fmla="*/ 98 h 191"/>
                <a:gd name="T2" fmla="*/ 66 w 131"/>
                <a:gd name="T3" fmla="*/ 191 h 191"/>
                <a:gd name="T4" fmla="*/ 0 w 131"/>
                <a:gd name="T5" fmla="*/ 98 h 191"/>
                <a:gd name="T6" fmla="*/ 66 w 131"/>
                <a:gd name="T7" fmla="*/ 0 h 191"/>
                <a:gd name="T8" fmla="*/ 131 w 131"/>
                <a:gd name="T9" fmla="*/ 98 h 191"/>
              </a:gdLst>
              <a:ahLst/>
              <a:cxnLst>
                <a:cxn ang="0">
                  <a:pos x="T0" y="T1"/>
                </a:cxn>
                <a:cxn ang="0">
                  <a:pos x="T2" y="T3"/>
                </a:cxn>
                <a:cxn ang="0">
                  <a:pos x="T4" y="T5"/>
                </a:cxn>
                <a:cxn ang="0">
                  <a:pos x="T6" y="T7"/>
                </a:cxn>
                <a:cxn ang="0">
                  <a:pos x="T8" y="T9"/>
                </a:cxn>
              </a:cxnLst>
              <a:rect l="0" t="0" r="r" b="b"/>
              <a:pathLst>
                <a:path w="131" h="191">
                  <a:moveTo>
                    <a:pt x="131" y="98"/>
                  </a:moveTo>
                  <a:cubicBezTo>
                    <a:pt x="131" y="152"/>
                    <a:pt x="111" y="191"/>
                    <a:pt x="66" y="191"/>
                  </a:cubicBezTo>
                  <a:cubicBezTo>
                    <a:pt x="20" y="191"/>
                    <a:pt x="0" y="155"/>
                    <a:pt x="0" y="98"/>
                  </a:cubicBezTo>
                  <a:cubicBezTo>
                    <a:pt x="0" y="44"/>
                    <a:pt x="29" y="0"/>
                    <a:pt x="66" y="0"/>
                  </a:cubicBezTo>
                  <a:cubicBezTo>
                    <a:pt x="102" y="0"/>
                    <a:pt x="131" y="44"/>
                    <a:pt x="131" y="9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8" name="Shape5_20210419_151931">
              <a:extLst>
                <a:ext uri="{FF2B5EF4-FFF2-40B4-BE49-F238E27FC236}">
                  <a16:creationId xmlns:a16="http://schemas.microsoft.com/office/drawing/2014/main" id="{809EF2C3-B795-4410-B94F-56B0461362F8}"/>
                </a:ext>
              </a:extLst>
            </p:cNvPr>
            <p:cNvSpPr>
              <a:spLocks/>
            </p:cNvSpPr>
            <p:nvPr/>
          </p:nvSpPr>
          <p:spPr bwMode="auto">
            <a:xfrm>
              <a:off x="4378286" y="2355910"/>
              <a:ext cx="473940" cy="473940"/>
            </a:xfrm>
            <a:custGeom>
              <a:avLst/>
              <a:gdLst>
                <a:gd name="T0" fmla="*/ 44 w 158"/>
                <a:gd name="T1" fmla="*/ 50 h 157"/>
                <a:gd name="T2" fmla="*/ 78 w 158"/>
                <a:gd name="T3" fmla="*/ 54 h 157"/>
                <a:gd name="T4" fmla="*/ 126 w 158"/>
                <a:gd name="T5" fmla="*/ 58 h 157"/>
                <a:gd name="T6" fmla="*/ 134 w 158"/>
                <a:gd name="T7" fmla="*/ 149 h 157"/>
                <a:gd name="T8" fmla="*/ 150 w 158"/>
                <a:gd name="T9" fmla="*/ 33 h 157"/>
                <a:gd name="T10" fmla="*/ 80 w 158"/>
                <a:gd name="T11" fmla="*/ 1 h 157"/>
                <a:gd name="T12" fmla="*/ 6 w 158"/>
                <a:gd name="T13" fmla="*/ 35 h 157"/>
                <a:gd name="T14" fmla="*/ 15 w 158"/>
                <a:gd name="T15" fmla="*/ 149 h 157"/>
                <a:gd name="T16" fmla="*/ 19 w 158"/>
                <a:gd name="T17" fmla="*/ 147 h 157"/>
                <a:gd name="T18" fmla="*/ 44 w 158"/>
                <a:gd name="T19" fmla="*/ 5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157">
                  <a:moveTo>
                    <a:pt x="44" y="50"/>
                  </a:moveTo>
                  <a:cubicBezTo>
                    <a:pt x="55" y="49"/>
                    <a:pt x="62" y="55"/>
                    <a:pt x="78" y="54"/>
                  </a:cubicBezTo>
                  <a:cubicBezTo>
                    <a:pt x="95" y="53"/>
                    <a:pt x="116" y="43"/>
                    <a:pt x="126" y="58"/>
                  </a:cubicBezTo>
                  <a:cubicBezTo>
                    <a:pt x="143" y="81"/>
                    <a:pt x="125" y="157"/>
                    <a:pt x="134" y="149"/>
                  </a:cubicBezTo>
                  <a:cubicBezTo>
                    <a:pt x="139" y="144"/>
                    <a:pt x="158" y="56"/>
                    <a:pt x="150" y="33"/>
                  </a:cubicBezTo>
                  <a:cubicBezTo>
                    <a:pt x="140" y="4"/>
                    <a:pt x="101" y="1"/>
                    <a:pt x="80" y="1"/>
                  </a:cubicBezTo>
                  <a:cubicBezTo>
                    <a:pt x="59" y="1"/>
                    <a:pt x="16" y="0"/>
                    <a:pt x="6" y="35"/>
                  </a:cubicBezTo>
                  <a:cubicBezTo>
                    <a:pt x="0" y="59"/>
                    <a:pt x="7" y="114"/>
                    <a:pt x="15" y="149"/>
                  </a:cubicBezTo>
                  <a:cubicBezTo>
                    <a:pt x="15" y="152"/>
                    <a:pt x="19" y="150"/>
                    <a:pt x="19" y="147"/>
                  </a:cubicBezTo>
                  <a:cubicBezTo>
                    <a:pt x="21" y="106"/>
                    <a:pt x="4" y="53"/>
                    <a:pt x="44" y="5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29" name="Freeform 49">
              <a:extLst>
                <a:ext uri="{FF2B5EF4-FFF2-40B4-BE49-F238E27FC236}">
                  <a16:creationId xmlns:a16="http://schemas.microsoft.com/office/drawing/2014/main" id="{F5EF7E61-6BA2-46EC-BA06-B9251AD12C67}"/>
                </a:ext>
              </a:extLst>
            </p:cNvPr>
            <p:cNvSpPr>
              <a:spLocks/>
            </p:cNvSpPr>
            <p:nvPr/>
          </p:nvSpPr>
          <p:spPr bwMode="auto">
            <a:xfrm>
              <a:off x="4380820" y="2675249"/>
              <a:ext cx="87438" cy="111515"/>
            </a:xfrm>
            <a:custGeom>
              <a:avLst/>
              <a:gdLst>
                <a:gd name="T0" fmla="*/ 0 w 29"/>
                <a:gd name="T1" fmla="*/ 18 h 37"/>
                <a:gd name="T2" fmla="*/ 15 w 29"/>
                <a:gd name="T3" fmla="*/ 0 h 37"/>
                <a:gd name="T4" fmla="*/ 29 w 29"/>
                <a:gd name="T5" fmla="*/ 18 h 37"/>
                <a:gd name="T6" fmla="*/ 15 w 29"/>
                <a:gd name="T7" fmla="*/ 37 h 37"/>
                <a:gd name="T8" fmla="*/ 0 w 29"/>
                <a:gd name="T9" fmla="*/ 18 h 37"/>
              </a:gdLst>
              <a:ahLst/>
              <a:cxnLst>
                <a:cxn ang="0">
                  <a:pos x="T0" y="T1"/>
                </a:cxn>
                <a:cxn ang="0">
                  <a:pos x="T2" y="T3"/>
                </a:cxn>
                <a:cxn ang="0">
                  <a:pos x="T4" y="T5"/>
                </a:cxn>
                <a:cxn ang="0">
                  <a:pos x="T6" y="T7"/>
                </a:cxn>
                <a:cxn ang="0">
                  <a:pos x="T8" y="T9"/>
                </a:cxn>
              </a:cxnLst>
              <a:rect l="0" t="0" r="r" b="b"/>
              <a:pathLst>
                <a:path w="29" h="37">
                  <a:moveTo>
                    <a:pt x="0" y="18"/>
                  </a:moveTo>
                  <a:cubicBezTo>
                    <a:pt x="0" y="7"/>
                    <a:pt x="3" y="0"/>
                    <a:pt x="15" y="0"/>
                  </a:cubicBezTo>
                  <a:cubicBezTo>
                    <a:pt x="27" y="0"/>
                    <a:pt x="29" y="7"/>
                    <a:pt x="29" y="18"/>
                  </a:cubicBezTo>
                  <a:cubicBezTo>
                    <a:pt x="29" y="29"/>
                    <a:pt x="22" y="37"/>
                    <a:pt x="15" y="37"/>
                  </a:cubicBezTo>
                  <a:cubicBezTo>
                    <a:pt x="7" y="37"/>
                    <a:pt x="0" y="29"/>
                    <a:pt x="0" y="1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30" name="Freeform 50">
              <a:extLst>
                <a:ext uri="{FF2B5EF4-FFF2-40B4-BE49-F238E27FC236}">
                  <a16:creationId xmlns:a16="http://schemas.microsoft.com/office/drawing/2014/main" id="{316A428E-D1C5-48AA-A1AA-10DF988E0BE1}"/>
                </a:ext>
              </a:extLst>
            </p:cNvPr>
            <p:cNvSpPr>
              <a:spLocks/>
            </p:cNvSpPr>
            <p:nvPr/>
          </p:nvSpPr>
          <p:spPr bwMode="auto">
            <a:xfrm>
              <a:off x="4741977" y="2675249"/>
              <a:ext cx="86171" cy="111515"/>
            </a:xfrm>
            <a:custGeom>
              <a:avLst/>
              <a:gdLst>
                <a:gd name="T0" fmla="*/ 0 w 29"/>
                <a:gd name="T1" fmla="*/ 18 h 37"/>
                <a:gd name="T2" fmla="*/ 15 w 29"/>
                <a:gd name="T3" fmla="*/ 0 h 37"/>
                <a:gd name="T4" fmla="*/ 29 w 29"/>
                <a:gd name="T5" fmla="*/ 18 h 37"/>
                <a:gd name="T6" fmla="*/ 15 w 29"/>
                <a:gd name="T7" fmla="*/ 37 h 37"/>
                <a:gd name="T8" fmla="*/ 0 w 29"/>
                <a:gd name="T9" fmla="*/ 18 h 37"/>
              </a:gdLst>
              <a:ahLst/>
              <a:cxnLst>
                <a:cxn ang="0">
                  <a:pos x="T0" y="T1"/>
                </a:cxn>
                <a:cxn ang="0">
                  <a:pos x="T2" y="T3"/>
                </a:cxn>
                <a:cxn ang="0">
                  <a:pos x="T4" y="T5"/>
                </a:cxn>
                <a:cxn ang="0">
                  <a:pos x="T6" y="T7"/>
                </a:cxn>
                <a:cxn ang="0">
                  <a:pos x="T8" y="T9"/>
                </a:cxn>
              </a:cxnLst>
              <a:rect l="0" t="0" r="r" b="b"/>
              <a:pathLst>
                <a:path w="29" h="37">
                  <a:moveTo>
                    <a:pt x="0" y="18"/>
                  </a:moveTo>
                  <a:cubicBezTo>
                    <a:pt x="0" y="7"/>
                    <a:pt x="3" y="0"/>
                    <a:pt x="15" y="0"/>
                  </a:cubicBezTo>
                  <a:cubicBezTo>
                    <a:pt x="27" y="0"/>
                    <a:pt x="29" y="7"/>
                    <a:pt x="29" y="18"/>
                  </a:cubicBezTo>
                  <a:cubicBezTo>
                    <a:pt x="29" y="29"/>
                    <a:pt x="22" y="37"/>
                    <a:pt x="15" y="37"/>
                  </a:cubicBezTo>
                  <a:cubicBezTo>
                    <a:pt x="7" y="37"/>
                    <a:pt x="0" y="29"/>
                    <a:pt x="0" y="1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31" name="Shape5_20210419_151924">
              <a:extLst>
                <a:ext uri="{FF2B5EF4-FFF2-40B4-BE49-F238E27FC236}">
                  <a16:creationId xmlns:a16="http://schemas.microsoft.com/office/drawing/2014/main" id="{DE357F79-5224-4F9C-A3D3-08134949D467}"/>
                </a:ext>
              </a:extLst>
            </p:cNvPr>
            <p:cNvSpPr>
              <a:spLocks/>
            </p:cNvSpPr>
            <p:nvPr/>
          </p:nvSpPr>
          <p:spPr bwMode="auto">
            <a:xfrm>
              <a:off x="3673712" y="2998389"/>
              <a:ext cx="996034" cy="888320"/>
            </a:xfrm>
            <a:custGeom>
              <a:avLst/>
              <a:gdLst>
                <a:gd name="T0" fmla="*/ 11 w 331"/>
                <a:gd name="T1" fmla="*/ 259 h 295"/>
                <a:gd name="T2" fmla="*/ 215 w 331"/>
                <a:gd name="T3" fmla="*/ 15 h 295"/>
                <a:gd name="T4" fmla="*/ 90 w 331"/>
                <a:gd name="T5" fmla="*/ 295 h 295"/>
                <a:gd name="T6" fmla="*/ 11 w 331"/>
                <a:gd name="T7" fmla="*/ 259 h 295"/>
              </a:gdLst>
              <a:ahLst/>
              <a:cxnLst>
                <a:cxn ang="0">
                  <a:pos x="T0" y="T1"/>
                </a:cxn>
                <a:cxn ang="0">
                  <a:pos x="T2" y="T3"/>
                </a:cxn>
                <a:cxn ang="0">
                  <a:pos x="T4" y="T5"/>
                </a:cxn>
                <a:cxn ang="0">
                  <a:pos x="T6" y="T7"/>
                </a:cxn>
              </a:cxnLst>
              <a:rect l="0" t="0" r="r" b="b"/>
              <a:pathLst>
                <a:path w="331" h="295">
                  <a:moveTo>
                    <a:pt x="11" y="259"/>
                  </a:moveTo>
                  <a:cubicBezTo>
                    <a:pt x="11" y="259"/>
                    <a:pt x="124" y="0"/>
                    <a:pt x="215" y="15"/>
                  </a:cubicBezTo>
                  <a:cubicBezTo>
                    <a:pt x="331" y="33"/>
                    <a:pt x="90" y="295"/>
                    <a:pt x="90" y="295"/>
                  </a:cubicBezTo>
                  <a:cubicBezTo>
                    <a:pt x="90" y="295"/>
                    <a:pt x="0" y="288"/>
                    <a:pt x="11" y="25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2" name="Shape6_20210419_151924">
              <a:extLst>
                <a:ext uri="{FF2B5EF4-FFF2-40B4-BE49-F238E27FC236}">
                  <a16:creationId xmlns:a16="http://schemas.microsoft.com/office/drawing/2014/main" id="{E6852AB7-3D84-42E3-A316-F27502546F20}"/>
                </a:ext>
              </a:extLst>
            </p:cNvPr>
            <p:cNvSpPr>
              <a:spLocks/>
            </p:cNvSpPr>
            <p:nvPr/>
          </p:nvSpPr>
          <p:spPr bwMode="auto">
            <a:xfrm>
              <a:off x="4639333" y="3016130"/>
              <a:ext cx="589257" cy="927604"/>
            </a:xfrm>
            <a:custGeom>
              <a:avLst/>
              <a:gdLst>
                <a:gd name="T0" fmla="*/ 195 w 196"/>
                <a:gd name="T1" fmla="*/ 278 h 308"/>
                <a:gd name="T2" fmla="*/ 104 w 196"/>
                <a:gd name="T3" fmla="*/ 10 h 308"/>
                <a:gd name="T4" fmla="*/ 107 w 196"/>
                <a:gd name="T5" fmla="*/ 296 h 308"/>
                <a:gd name="T6" fmla="*/ 195 w 196"/>
                <a:gd name="T7" fmla="*/ 278 h 308"/>
              </a:gdLst>
              <a:ahLst/>
              <a:cxnLst>
                <a:cxn ang="0">
                  <a:pos x="T0" y="T1"/>
                </a:cxn>
                <a:cxn ang="0">
                  <a:pos x="T2" y="T3"/>
                </a:cxn>
                <a:cxn ang="0">
                  <a:pos x="T4" y="T5"/>
                </a:cxn>
                <a:cxn ang="0">
                  <a:pos x="T6" y="T7"/>
                </a:cxn>
              </a:cxnLst>
              <a:rect l="0" t="0" r="r" b="b"/>
              <a:pathLst>
                <a:path w="196" h="308">
                  <a:moveTo>
                    <a:pt x="195" y="278"/>
                  </a:moveTo>
                  <a:cubicBezTo>
                    <a:pt x="195" y="278"/>
                    <a:pt x="196" y="19"/>
                    <a:pt x="104" y="10"/>
                  </a:cubicBezTo>
                  <a:cubicBezTo>
                    <a:pt x="0" y="0"/>
                    <a:pt x="107" y="296"/>
                    <a:pt x="107" y="296"/>
                  </a:cubicBezTo>
                  <a:cubicBezTo>
                    <a:pt x="107" y="296"/>
                    <a:pt x="169" y="308"/>
                    <a:pt x="195" y="27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3" name="Freeform 53">
              <a:extLst>
                <a:ext uri="{FF2B5EF4-FFF2-40B4-BE49-F238E27FC236}">
                  <a16:creationId xmlns:a16="http://schemas.microsoft.com/office/drawing/2014/main" id="{D860F90B-276A-423F-ACC3-DEFC96680EA0}"/>
                </a:ext>
              </a:extLst>
            </p:cNvPr>
            <p:cNvSpPr>
              <a:spLocks/>
            </p:cNvSpPr>
            <p:nvPr/>
          </p:nvSpPr>
          <p:spPr bwMode="auto">
            <a:xfrm>
              <a:off x="4771123" y="3125111"/>
              <a:ext cx="460001" cy="912397"/>
            </a:xfrm>
            <a:custGeom>
              <a:avLst/>
              <a:gdLst>
                <a:gd name="T0" fmla="*/ 100 w 153"/>
                <a:gd name="T1" fmla="*/ 291 h 303"/>
                <a:gd name="T2" fmla="*/ 80 w 153"/>
                <a:gd name="T3" fmla="*/ 260 h 303"/>
                <a:gd name="T4" fmla="*/ 65 w 153"/>
                <a:gd name="T5" fmla="*/ 228 h 303"/>
                <a:gd name="T6" fmla="*/ 52 w 153"/>
                <a:gd name="T7" fmla="*/ 195 h 303"/>
                <a:gd name="T8" fmla="*/ 40 w 153"/>
                <a:gd name="T9" fmla="*/ 162 h 303"/>
                <a:gd name="T10" fmla="*/ 19 w 153"/>
                <a:gd name="T11" fmla="*/ 94 h 303"/>
                <a:gd name="T12" fmla="*/ 10 w 153"/>
                <a:gd name="T13" fmla="*/ 59 h 303"/>
                <a:gd name="T14" fmla="*/ 6 w 153"/>
                <a:gd name="T15" fmla="*/ 41 h 303"/>
                <a:gd name="T16" fmla="*/ 2 w 153"/>
                <a:gd name="T17" fmla="*/ 24 h 303"/>
                <a:gd name="T18" fmla="*/ 18 w 153"/>
                <a:gd name="T19" fmla="*/ 1 h 303"/>
                <a:gd name="T20" fmla="*/ 37 w 153"/>
                <a:gd name="T21" fmla="*/ 10 h 303"/>
                <a:gd name="T22" fmla="*/ 47 w 153"/>
                <a:gd name="T23" fmla="*/ 25 h 303"/>
                <a:gd name="T24" fmla="*/ 56 w 153"/>
                <a:gd name="T25" fmla="*/ 40 h 303"/>
                <a:gd name="T26" fmla="*/ 74 w 153"/>
                <a:gd name="T27" fmla="*/ 72 h 303"/>
                <a:gd name="T28" fmla="*/ 105 w 153"/>
                <a:gd name="T29" fmla="*/ 136 h 303"/>
                <a:gd name="T30" fmla="*/ 120 w 153"/>
                <a:gd name="T31" fmla="*/ 168 h 303"/>
                <a:gd name="T32" fmla="*/ 133 w 153"/>
                <a:gd name="T33" fmla="*/ 201 h 303"/>
                <a:gd name="T34" fmla="*/ 144 w 153"/>
                <a:gd name="T35" fmla="*/ 235 h 303"/>
                <a:gd name="T36" fmla="*/ 151 w 153"/>
                <a:gd name="T37" fmla="*/ 270 h 303"/>
                <a:gd name="T38" fmla="*/ 126 w 153"/>
                <a:gd name="T39" fmla="*/ 302 h 303"/>
                <a:gd name="T40" fmla="*/ 100 w 153"/>
                <a:gd name="T41"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303">
                  <a:moveTo>
                    <a:pt x="100" y="291"/>
                  </a:moveTo>
                  <a:cubicBezTo>
                    <a:pt x="92" y="281"/>
                    <a:pt x="86" y="271"/>
                    <a:pt x="80" y="260"/>
                  </a:cubicBezTo>
                  <a:cubicBezTo>
                    <a:pt x="75" y="250"/>
                    <a:pt x="69" y="239"/>
                    <a:pt x="65" y="228"/>
                  </a:cubicBezTo>
                  <a:cubicBezTo>
                    <a:pt x="60" y="217"/>
                    <a:pt x="56" y="206"/>
                    <a:pt x="52" y="195"/>
                  </a:cubicBezTo>
                  <a:cubicBezTo>
                    <a:pt x="48" y="184"/>
                    <a:pt x="44" y="173"/>
                    <a:pt x="40" y="162"/>
                  </a:cubicBezTo>
                  <a:cubicBezTo>
                    <a:pt x="32" y="139"/>
                    <a:pt x="25" y="117"/>
                    <a:pt x="19" y="94"/>
                  </a:cubicBezTo>
                  <a:cubicBezTo>
                    <a:pt x="16" y="82"/>
                    <a:pt x="13" y="71"/>
                    <a:pt x="10" y="59"/>
                  </a:cubicBezTo>
                  <a:cubicBezTo>
                    <a:pt x="8" y="53"/>
                    <a:pt x="7" y="47"/>
                    <a:pt x="6" y="41"/>
                  </a:cubicBezTo>
                  <a:cubicBezTo>
                    <a:pt x="4" y="36"/>
                    <a:pt x="3" y="30"/>
                    <a:pt x="2" y="24"/>
                  </a:cubicBezTo>
                  <a:cubicBezTo>
                    <a:pt x="0" y="13"/>
                    <a:pt x="7" y="3"/>
                    <a:pt x="18" y="1"/>
                  </a:cubicBezTo>
                  <a:cubicBezTo>
                    <a:pt x="26" y="0"/>
                    <a:pt x="33" y="4"/>
                    <a:pt x="37" y="10"/>
                  </a:cubicBezTo>
                  <a:cubicBezTo>
                    <a:pt x="41" y="15"/>
                    <a:pt x="44" y="20"/>
                    <a:pt x="47" y="25"/>
                  </a:cubicBezTo>
                  <a:cubicBezTo>
                    <a:pt x="50" y="30"/>
                    <a:pt x="53" y="35"/>
                    <a:pt x="56" y="40"/>
                  </a:cubicBezTo>
                  <a:cubicBezTo>
                    <a:pt x="62" y="51"/>
                    <a:pt x="68" y="61"/>
                    <a:pt x="74" y="72"/>
                  </a:cubicBezTo>
                  <a:cubicBezTo>
                    <a:pt x="85" y="93"/>
                    <a:pt x="95" y="114"/>
                    <a:pt x="105" y="136"/>
                  </a:cubicBezTo>
                  <a:cubicBezTo>
                    <a:pt x="110" y="146"/>
                    <a:pt x="115" y="157"/>
                    <a:pt x="120" y="168"/>
                  </a:cubicBezTo>
                  <a:cubicBezTo>
                    <a:pt x="125" y="179"/>
                    <a:pt x="129" y="190"/>
                    <a:pt x="133" y="201"/>
                  </a:cubicBezTo>
                  <a:cubicBezTo>
                    <a:pt x="137" y="212"/>
                    <a:pt x="141" y="223"/>
                    <a:pt x="144" y="235"/>
                  </a:cubicBezTo>
                  <a:cubicBezTo>
                    <a:pt x="147" y="246"/>
                    <a:pt x="150" y="258"/>
                    <a:pt x="151" y="270"/>
                  </a:cubicBezTo>
                  <a:cubicBezTo>
                    <a:pt x="153" y="286"/>
                    <a:pt x="141" y="300"/>
                    <a:pt x="126" y="302"/>
                  </a:cubicBezTo>
                  <a:cubicBezTo>
                    <a:pt x="115" y="303"/>
                    <a:pt x="106" y="298"/>
                    <a:pt x="100" y="291"/>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34" name="Shape6_20210419_151931">
              <a:extLst>
                <a:ext uri="{FF2B5EF4-FFF2-40B4-BE49-F238E27FC236}">
                  <a16:creationId xmlns:a16="http://schemas.microsoft.com/office/drawing/2014/main" id="{AAA80C2B-F12C-48A3-A168-51D751460ED7}"/>
                </a:ext>
              </a:extLst>
            </p:cNvPr>
            <p:cNvSpPr>
              <a:spLocks/>
            </p:cNvSpPr>
            <p:nvPr/>
          </p:nvSpPr>
          <p:spPr bwMode="auto">
            <a:xfrm>
              <a:off x="4416302" y="2576406"/>
              <a:ext cx="378899" cy="454932"/>
            </a:xfrm>
            <a:custGeom>
              <a:avLst/>
              <a:gdLst>
                <a:gd name="T0" fmla="*/ 121 w 126"/>
                <a:gd name="T1" fmla="*/ 0 h 151"/>
                <a:gd name="T2" fmla="*/ 121 w 126"/>
                <a:gd name="T3" fmla="*/ 22 h 151"/>
                <a:gd name="T4" fmla="*/ 121 w 126"/>
                <a:gd name="T5" fmla="*/ 25 h 151"/>
                <a:gd name="T6" fmla="*/ 121 w 126"/>
                <a:gd name="T7" fmla="*/ 29 h 151"/>
                <a:gd name="T8" fmla="*/ 121 w 126"/>
                <a:gd name="T9" fmla="*/ 33 h 151"/>
                <a:gd name="T10" fmla="*/ 120 w 126"/>
                <a:gd name="T11" fmla="*/ 48 h 151"/>
                <a:gd name="T12" fmla="*/ 118 w 126"/>
                <a:gd name="T13" fmla="*/ 69 h 151"/>
                <a:gd name="T14" fmla="*/ 118 w 126"/>
                <a:gd name="T15" fmla="*/ 70 h 151"/>
                <a:gd name="T16" fmla="*/ 118 w 126"/>
                <a:gd name="T17" fmla="*/ 70 h 151"/>
                <a:gd name="T18" fmla="*/ 111 w 126"/>
                <a:gd name="T19" fmla="*/ 91 h 151"/>
                <a:gd name="T20" fmla="*/ 108 w 126"/>
                <a:gd name="T21" fmla="*/ 95 h 151"/>
                <a:gd name="T22" fmla="*/ 95 w 126"/>
                <a:gd name="T23" fmla="*/ 93 h 151"/>
                <a:gd name="T24" fmla="*/ 63 w 126"/>
                <a:gd name="T25" fmla="*/ 79 h 151"/>
                <a:gd name="T26" fmla="*/ 30 w 126"/>
                <a:gd name="T27" fmla="*/ 94 h 151"/>
                <a:gd name="T28" fmla="*/ 17 w 126"/>
                <a:gd name="T29" fmla="*/ 96 h 151"/>
                <a:gd name="T30" fmla="*/ 14 w 126"/>
                <a:gd name="T31" fmla="*/ 93 h 151"/>
                <a:gd name="T32" fmla="*/ 6 w 126"/>
                <a:gd name="T33" fmla="*/ 70 h 151"/>
                <a:gd name="T34" fmla="*/ 6 w 126"/>
                <a:gd name="T35" fmla="*/ 66 h 151"/>
                <a:gd name="T36" fmla="*/ 6 w 126"/>
                <a:gd name="T37" fmla="*/ 65 h 151"/>
                <a:gd name="T38" fmla="*/ 5 w 126"/>
                <a:gd name="T39" fmla="*/ 46 h 151"/>
                <a:gd name="T40" fmla="*/ 5 w 126"/>
                <a:gd name="T41" fmla="*/ 33 h 151"/>
                <a:gd name="T42" fmla="*/ 4 w 126"/>
                <a:gd name="T43" fmla="*/ 32 h 151"/>
                <a:gd name="T44" fmla="*/ 4 w 126"/>
                <a:gd name="T45" fmla="*/ 31 h 151"/>
                <a:gd name="T46" fmla="*/ 4 w 126"/>
                <a:gd name="T47" fmla="*/ 11 h 151"/>
                <a:gd name="T48" fmla="*/ 4 w 126"/>
                <a:gd name="T49" fmla="*/ 11 h 151"/>
                <a:gd name="T50" fmla="*/ 4 w 126"/>
                <a:gd name="T51" fmla="*/ 1 h 151"/>
                <a:gd name="T52" fmla="*/ 0 w 126"/>
                <a:gd name="T53" fmla="*/ 8 h 151"/>
                <a:gd name="T54" fmla="*/ 0 w 126"/>
                <a:gd name="T55" fmla="*/ 47 h 151"/>
                <a:gd name="T56" fmla="*/ 0 w 126"/>
                <a:gd name="T57" fmla="*/ 63 h 151"/>
                <a:gd name="T58" fmla="*/ 0 w 126"/>
                <a:gd name="T59" fmla="*/ 63 h 151"/>
                <a:gd name="T60" fmla="*/ 0 w 126"/>
                <a:gd name="T61" fmla="*/ 66 h 151"/>
                <a:gd name="T62" fmla="*/ 0 w 126"/>
                <a:gd name="T63" fmla="*/ 66 h 151"/>
                <a:gd name="T64" fmla="*/ 0 w 126"/>
                <a:gd name="T65" fmla="*/ 70 h 151"/>
                <a:gd name="T66" fmla="*/ 17 w 126"/>
                <a:gd name="T67" fmla="*/ 134 h 151"/>
                <a:gd name="T68" fmla="*/ 17 w 126"/>
                <a:gd name="T69" fmla="*/ 134 h 151"/>
                <a:gd name="T70" fmla="*/ 63 w 126"/>
                <a:gd name="T71" fmla="*/ 151 h 151"/>
                <a:gd name="T72" fmla="*/ 93 w 126"/>
                <a:gd name="T73" fmla="*/ 145 h 151"/>
                <a:gd name="T74" fmla="*/ 105 w 126"/>
                <a:gd name="T75" fmla="*/ 136 h 151"/>
                <a:gd name="T76" fmla="*/ 107 w 126"/>
                <a:gd name="T77" fmla="*/ 133 h 151"/>
                <a:gd name="T78" fmla="*/ 107 w 126"/>
                <a:gd name="T79" fmla="*/ 133 h 151"/>
                <a:gd name="T80" fmla="*/ 107 w 126"/>
                <a:gd name="T81" fmla="*/ 133 h 151"/>
                <a:gd name="T82" fmla="*/ 117 w 126"/>
                <a:gd name="T83" fmla="*/ 115 h 151"/>
                <a:gd name="T84" fmla="*/ 125 w 126"/>
                <a:gd name="T85" fmla="*/ 70 h 151"/>
                <a:gd name="T86" fmla="*/ 125 w 126"/>
                <a:gd name="T87" fmla="*/ 64 h 151"/>
                <a:gd name="T88" fmla="*/ 125 w 126"/>
                <a:gd name="T89" fmla="*/ 64 h 151"/>
                <a:gd name="T90" fmla="*/ 125 w 126"/>
                <a:gd name="T91" fmla="*/ 62 h 151"/>
                <a:gd name="T92" fmla="*/ 125 w 126"/>
                <a:gd name="T93" fmla="*/ 62 h 151"/>
                <a:gd name="T94" fmla="*/ 126 w 126"/>
                <a:gd name="T95" fmla="*/ 49 h 151"/>
                <a:gd name="T96" fmla="*/ 126 w 126"/>
                <a:gd name="T97" fmla="*/ 34 h 151"/>
                <a:gd name="T98" fmla="*/ 126 w 126"/>
                <a:gd name="T99" fmla="*/ 8 h 151"/>
                <a:gd name="T100" fmla="*/ 121 w 126"/>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6" h="151">
                  <a:moveTo>
                    <a:pt x="121" y="0"/>
                  </a:moveTo>
                  <a:cubicBezTo>
                    <a:pt x="121" y="3"/>
                    <a:pt x="121" y="12"/>
                    <a:pt x="121" y="22"/>
                  </a:cubicBezTo>
                  <a:cubicBezTo>
                    <a:pt x="121" y="23"/>
                    <a:pt x="121" y="24"/>
                    <a:pt x="121" y="25"/>
                  </a:cubicBezTo>
                  <a:cubicBezTo>
                    <a:pt x="121" y="26"/>
                    <a:pt x="121" y="27"/>
                    <a:pt x="121" y="29"/>
                  </a:cubicBezTo>
                  <a:cubicBezTo>
                    <a:pt x="121" y="30"/>
                    <a:pt x="121" y="32"/>
                    <a:pt x="121" y="33"/>
                  </a:cubicBezTo>
                  <a:cubicBezTo>
                    <a:pt x="120" y="41"/>
                    <a:pt x="120" y="46"/>
                    <a:pt x="120" y="48"/>
                  </a:cubicBezTo>
                  <a:cubicBezTo>
                    <a:pt x="120" y="56"/>
                    <a:pt x="119" y="63"/>
                    <a:pt x="118" y="69"/>
                  </a:cubicBezTo>
                  <a:cubicBezTo>
                    <a:pt x="118" y="70"/>
                    <a:pt x="118" y="70"/>
                    <a:pt x="118" y="70"/>
                  </a:cubicBezTo>
                  <a:cubicBezTo>
                    <a:pt x="118" y="70"/>
                    <a:pt x="118" y="70"/>
                    <a:pt x="118" y="70"/>
                  </a:cubicBezTo>
                  <a:cubicBezTo>
                    <a:pt x="117" y="79"/>
                    <a:pt x="115" y="85"/>
                    <a:pt x="111" y="91"/>
                  </a:cubicBezTo>
                  <a:cubicBezTo>
                    <a:pt x="110" y="93"/>
                    <a:pt x="109" y="94"/>
                    <a:pt x="108" y="95"/>
                  </a:cubicBezTo>
                  <a:cubicBezTo>
                    <a:pt x="104" y="97"/>
                    <a:pt x="99" y="96"/>
                    <a:pt x="95" y="93"/>
                  </a:cubicBezTo>
                  <a:cubicBezTo>
                    <a:pt x="90" y="87"/>
                    <a:pt x="81" y="79"/>
                    <a:pt x="63" y="79"/>
                  </a:cubicBezTo>
                  <a:cubicBezTo>
                    <a:pt x="45" y="79"/>
                    <a:pt x="35" y="87"/>
                    <a:pt x="30" y="94"/>
                  </a:cubicBezTo>
                  <a:cubicBezTo>
                    <a:pt x="27" y="97"/>
                    <a:pt x="21" y="98"/>
                    <a:pt x="17" y="96"/>
                  </a:cubicBezTo>
                  <a:cubicBezTo>
                    <a:pt x="16" y="95"/>
                    <a:pt x="15" y="94"/>
                    <a:pt x="14" y="93"/>
                  </a:cubicBezTo>
                  <a:cubicBezTo>
                    <a:pt x="10" y="87"/>
                    <a:pt x="8" y="79"/>
                    <a:pt x="6" y="70"/>
                  </a:cubicBezTo>
                  <a:cubicBezTo>
                    <a:pt x="6" y="68"/>
                    <a:pt x="6" y="67"/>
                    <a:pt x="6" y="66"/>
                  </a:cubicBezTo>
                  <a:cubicBezTo>
                    <a:pt x="6" y="65"/>
                    <a:pt x="6" y="65"/>
                    <a:pt x="6" y="65"/>
                  </a:cubicBezTo>
                  <a:cubicBezTo>
                    <a:pt x="5" y="60"/>
                    <a:pt x="5" y="53"/>
                    <a:pt x="5" y="46"/>
                  </a:cubicBezTo>
                  <a:cubicBezTo>
                    <a:pt x="5" y="45"/>
                    <a:pt x="5" y="40"/>
                    <a:pt x="5" y="33"/>
                  </a:cubicBezTo>
                  <a:cubicBezTo>
                    <a:pt x="5" y="33"/>
                    <a:pt x="5" y="32"/>
                    <a:pt x="4" y="32"/>
                  </a:cubicBezTo>
                  <a:cubicBezTo>
                    <a:pt x="4" y="31"/>
                    <a:pt x="4" y="31"/>
                    <a:pt x="4" y="31"/>
                  </a:cubicBezTo>
                  <a:cubicBezTo>
                    <a:pt x="4" y="25"/>
                    <a:pt x="4" y="17"/>
                    <a:pt x="4" y="11"/>
                  </a:cubicBezTo>
                  <a:cubicBezTo>
                    <a:pt x="4" y="11"/>
                    <a:pt x="4" y="11"/>
                    <a:pt x="4" y="11"/>
                  </a:cubicBezTo>
                  <a:cubicBezTo>
                    <a:pt x="4" y="6"/>
                    <a:pt x="4" y="3"/>
                    <a:pt x="4" y="1"/>
                  </a:cubicBezTo>
                  <a:cubicBezTo>
                    <a:pt x="4" y="4"/>
                    <a:pt x="0" y="6"/>
                    <a:pt x="0" y="8"/>
                  </a:cubicBezTo>
                  <a:cubicBezTo>
                    <a:pt x="0" y="47"/>
                    <a:pt x="0" y="47"/>
                    <a:pt x="0" y="47"/>
                  </a:cubicBezTo>
                  <a:cubicBezTo>
                    <a:pt x="0" y="52"/>
                    <a:pt x="0" y="58"/>
                    <a:pt x="0" y="63"/>
                  </a:cubicBezTo>
                  <a:cubicBezTo>
                    <a:pt x="0" y="63"/>
                    <a:pt x="0" y="63"/>
                    <a:pt x="0" y="63"/>
                  </a:cubicBezTo>
                  <a:cubicBezTo>
                    <a:pt x="0" y="64"/>
                    <a:pt x="0" y="65"/>
                    <a:pt x="0" y="66"/>
                  </a:cubicBezTo>
                  <a:cubicBezTo>
                    <a:pt x="0" y="66"/>
                    <a:pt x="0" y="66"/>
                    <a:pt x="0" y="66"/>
                  </a:cubicBezTo>
                  <a:cubicBezTo>
                    <a:pt x="0" y="68"/>
                    <a:pt x="0" y="69"/>
                    <a:pt x="0" y="70"/>
                  </a:cubicBezTo>
                  <a:cubicBezTo>
                    <a:pt x="1" y="96"/>
                    <a:pt x="4" y="119"/>
                    <a:pt x="17" y="134"/>
                  </a:cubicBezTo>
                  <a:cubicBezTo>
                    <a:pt x="17" y="134"/>
                    <a:pt x="17" y="134"/>
                    <a:pt x="17" y="134"/>
                  </a:cubicBezTo>
                  <a:cubicBezTo>
                    <a:pt x="26" y="145"/>
                    <a:pt x="41" y="151"/>
                    <a:pt x="63" y="151"/>
                  </a:cubicBezTo>
                  <a:cubicBezTo>
                    <a:pt x="75" y="151"/>
                    <a:pt x="85" y="149"/>
                    <a:pt x="93" y="145"/>
                  </a:cubicBezTo>
                  <a:cubicBezTo>
                    <a:pt x="98" y="143"/>
                    <a:pt x="102" y="139"/>
                    <a:pt x="105" y="136"/>
                  </a:cubicBezTo>
                  <a:cubicBezTo>
                    <a:pt x="106" y="135"/>
                    <a:pt x="106" y="134"/>
                    <a:pt x="107" y="133"/>
                  </a:cubicBezTo>
                  <a:cubicBezTo>
                    <a:pt x="107" y="133"/>
                    <a:pt x="107" y="133"/>
                    <a:pt x="107" y="133"/>
                  </a:cubicBezTo>
                  <a:cubicBezTo>
                    <a:pt x="107" y="133"/>
                    <a:pt x="107" y="133"/>
                    <a:pt x="107" y="133"/>
                  </a:cubicBezTo>
                  <a:cubicBezTo>
                    <a:pt x="112" y="128"/>
                    <a:pt x="115" y="122"/>
                    <a:pt x="117" y="115"/>
                  </a:cubicBezTo>
                  <a:cubicBezTo>
                    <a:pt x="122" y="102"/>
                    <a:pt x="124" y="87"/>
                    <a:pt x="125" y="70"/>
                  </a:cubicBezTo>
                  <a:cubicBezTo>
                    <a:pt x="125" y="68"/>
                    <a:pt x="125" y="66"/>
                    <a:pt x="125" y="64"/>
                  </a:cubicBezTo>
                  <a:cubicBezTo>
                    <a:pt x="125" y="64"/>
                    <a:pt x="125" y="64"/>
                    <a:pt x="125" y="64"/>
                  </a:cubicBezTo>
                  <a:cubicBezTo>
                    <a:pt x="125" y="63"/>
                    <a:pt x="125" y="63"/>
                    <a:pt x="125" y="62"/>
                  </a:cubicBezTo>
                  <a:cubicBezTo>
                    <a:pt x="125" y="62"/>
                    <a:pt x="125" y="62"/>
                    <a:pt x="125" y="62"/>
                  </a:cubicBezTo>
                  <a:cubicBezTo>
                    <a:pt x="125" y="58"/>
                    <a:pt x="126" y="53"/>
                    <a:pt x="126" y="49"/>
                  </a:cubicBezTo>
                  <a:cubicBezTo>
                    <a:pt x="126" y="48"/>
                    <a:pt x="126" y="41"/>
                    <a:pt x="126" y="34"/>
                  </a:cubicBezTo>
                  <a:cubicBezTo>
                    <a:pt x="126" y="8"/>
                    <a:pt x="126" y="8"/>
                    <a:pt x="126" y="8"/>
                  </a:cubicBezTo>
                  <a:cubicBezTo>
                    <a:pt x="126" y="6"/>
                    <a:pt x="121" y="3"/>
                    <a:pt x="12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5" name="Freeform 55">
              <a:extLst>
                <a:ext uri="{FF2B5EF4-FFF2-40B4-BE49-F238E27FC236}">
                  <a16:creationId xmlns:a16="http://schemas.microsoft.com/office/drawing/2014/main" id="{1A111806-1BAC-4954-9CFF-70FCFB885C7A}"/>
                </a:ext>
              </a:extLst>
            </p:cNvPr>
            <p:cNvSpPr>
              <a:spLocks/>
            </p:cNvSpPr>
            <p:nvPr/>
          </p:nvSpPr>
          <p:spPr bwMode="auto">
            <a:xfrm>
              <a:off x="4593713" y="2907150"/>
              <a:ext cx="321873" cy="406777"/>
            </a:xfrm>
            <a:custGeom>
              <a:avLst/>
              <a:gdLst>
                <a:gd name="T0" fmla="*/ 102 w 107"/>
                <a:gd name="T1" fmla="*/ 77 h 135"/>
                <a:gd name="T2" fmla="*/ 95 w 107"/>
                <a:gd name="T3" fmla="*/ 16 h 135"/>
                <a:gd name="T4" fmla="*/ 27 w 107"/>
                <a:gd name="T5" fmla="*/ 1 h 135"/>
                <a:gd name="T6" fmla="*/ 20 w 107"/>
                <a:gd name="T7" fmla="*/ 27 h 135"/>
                <a:gd name="T8" fmla="*/ 60 w 107"/>
                <a:gd name="T9" fmla="*/ 53 h 135"/>
                <a:gd name="T10" fmla="*/ 56 w 107"/>
                <a:gd name="T11" fmla="*/ 87 h 135"/>
                <a:gd name="T12" fmla="*/ 102 w 107"/>
                <a:gd name="T13" fmla="*/ 77 h 135"/>
              </a:gdLst>
              <a:ahLst/>
              <a:cxnLst>
                <a:cxn ang="0">
                  <a:pos x="T0" y="T1"/>
                </a:cxn>
                <a:cxn ang="0">
                  <a:pos x="T2" y="T3"/>
                </a:cxn>
                <a:cxn ang="0">
                  <a:pos x="T4" y="T5"/>
                </a:cxn>
                <a:cxn ang="0">
                  <a:pos x="T6" y="T7"/>
                </a:cxn>
                <a:cxn ang="0">
                  <a:pos x="T8" y="T9"/>
                </a:cxn>
                <a:cxn ang="0">
                  <a:pos x="T10" y="T11"/>
                </a:cxn>
                <a:cxn ang="0">
                  <a:pos x="T12" y="T13"/>
                </a:cxn>
              </a:cxnLst>
              <a:rect l="0" t="0" r="r" b="b"/>
              <a:pathLst>
                <a:path w="107" h="135">
                  <a:moveTo>
                    <a:pt x="102" y="77"/>
                  </a:moveTo>
                  <a:cubicBezTo>
                    <a:pt x="102" y="77"/>
                    <a:pt x="107" y="24"/>
                    <a:pt x="95" y="16"/>
                  </a:cubicBezTo>
                  <a:cubicBezTo>
                    <a:pt x="83" y="8"/>
                    <a:pt x="36" y="0"/>
                    <a:pt x="27" y="1"/>
                  </a:cubicBezTo>
                  <a:cubicBezTo>
                    <a:pt x="17" y="2"/>
                    <a:pt x="0" y="14"/>
                    <a:pt x="20" y="27"/>
                  </a:cubicBezTo>
                  <a:cubicBezTo>
                    <a:pt x="41" y="39"/>
                    <a:pt x="52" y="46"/>
                    <a:pt x="60" y="53"/>
                  </a:cubicBezTo>
                  <a:cubicBezTo>
                    <a:pt x="67" y="61"/>
                    <a:pt x="57" y="72"/>
                    <a:pt x="56" y="87"/>
                  </a:cubicBezTo>
                  <a:cubicBezTo>
                    <a:pt x="56" y="108"/>
                    <a:pt x="89" y="135"/>
                    <a:pt x="102" y="77"/>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36" name="Shape4_20210419_151917">
              <a:extLst>
                <a:ext uri="{FF2B5EF4-FFF2-40B4-BE49-F238E27FC236}">
                  <a16:creationId xmlns:a16="http://schemas.microsoft.com/office/drawing/2014/main" id="{6A18009B-E308-4C4D-B387-64482EAF45CD}"/>
                </a:ext>
              </a:extLst>
            </p:cNvPr>
            <p:cNvSpPr>
              <a:spLocks/>
            </p:cNvSpPr>
            <p:nvPr/>
          </p:nvSpPr>
          <p:spPr bwMode="auto">
            <a:xfrm>
              <a:off x="2438174" y="1226818"/>
              <a:ext cx="1509258" cy="1153169"/>
            </a:xfrm>
            <a:custGeom>
              <a:avLst/>
              <a:gdLst>
                <a:gd name="T0" fmla="*/ 291 w 502"/>
                <a:gd name="T1" fmla="*/ 379 h 383"/>
                <a:gd name="T2" fmla="*/ 297 w 502"/>
                <a:gd name="T3" fmla="*/ 381 h 383"/>
                <a:gd name="T4" fmla="*/ 390 w 502"/>
                <a:gd name="T5" fmla="*/ 299 h 383"/>
                <a:gd name="T6" fmla="*/ 282 w 502"/>
                <a:gd name="T7" fmla="*/ 7 h 383"/>
                <a:gd name="T8" fmla="*/ 6 w 502"/>
                <a:gd name="T9" fmla="*/ 147 h 383"/>
                <a:gd name="T10" fmla="*/ 118 w 502"/>
                <a:gd name="T11" fmla="*/ 299 h 383"/>
                <a:gd name="T12" fmla="*/ 291 w 502"/>
                <a:gd name="T13" fmla="*/ 379 h 383"/>
              </a:gdLst>
              <a:ahLst/>
              <a:cxnLst>
                <a:cxn ang="0">
                  <a:pos x="T0" y="T1"/>
                </a:cxn>
                <a:cxn ang="0">
                  <a:pos x="T2" y="T3"/>
                </a:cxn>
                <a:cxn ang="0">
                  <a:pos x="T4" y="T5"/>
                </a:cxn>
                <a:cxn ang="0">
                  <a:pos x="T6" y="T7"/>
                </a:cxn>
                <a:cxn ang="0">
                  <a:pos x="T8" y="T9"/>
                </a:cxn>
                <a:cxn ang="0">
                  <a:pos x="T10" y="T11"/>
                </a:cxn>
                <a:cxn ang="0">
                  <a:pos x="T12" y="T13"/>
                </a:cxn>
              </a:cxnLst>
              <a:rect l="0" t="0" r="r" b="b"/>
              <a:pathLst>
                <a:path w="502" h="383">
                  <a:moveTo>
                    <a:pt x="291" y="379"/>
                  </a:moveTo>
                  <a:cubicBezTo>
                    <a:pt x="291" y="382"/>
                    <a:pt x="295" y="383"/>
                    <a:pt x="297" y="381"/>
                  </a:cubicBezTo>
                  <a:cubicBezTo>
                    <a:pt x="310" y="363"/>
                    <a:pt x="341" y="327"/>
                    <a:pt x="390" y="299"/>
                  </a:cubicBezTo>
                  <a:cubicBezTo>
                    <a:pt x="474" y="251"/>
                    <a:pt x="502" y="19"/>
                    <a:pt x="282" y="7"/>
                  </a:cubicBezTo>
                  <a:cubicBezTo>
                    <a:pt x="153" y="0"/>
                    <a:pt x="14" y="39"/>
                    <a:pt x="6" y="147"/>
                  </a:cubicBezTo>
                  <a:cubicBezTo>
                    <a:pt x="0" y="222"/>
                    <a:pt x="22" y="279"/>
                    <a:pt x="118" y="299"/>
                  </a:cubicBezTo>
                  <a:cubicBezTo>
                    <a:pt x="189" y="314"/>
                    <a:pt x="287" y="325"/>
                    <a:pt x="291" y="37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7" name="Freeform 57">
              <a:extLst>
                <a:ext uri="{FF2B5EF4-FFF2-40B4-BE49-F238E27FC236}">
                  <a16:creationId xmlns:a16="http://schemas.microsoft.com/office/drawing/2014/main" id="{AAF251F2-BDA5-4996-8914-41AB7B9F4C8B}"/>
                </a:ext>
              </a:extLst>
            </p:cNvPr>
            <p:cNvSpPr>
              <a:spLocks/>
            </p:cNvSpPr>
            <p:nvPr/>
          </p:nvSpPr>
          <p:spPr bwMode="auto">
            <a:xfrm>
              <a:off x="7026772" y="1200207"/>
              <a:ext cx="1485180" cy="1135428"/>
            </a:xfrm>
            <a:custGeom>
              <a:avLst/>
              <a:gdLst>
                <a:gd name="T0" fmla="*/ 229 w 494"/>
                <a:gd name="T1" fmla="*/ 373 h 377"/>
                <a:gd name="T2" fmla="*/ 222 w 494"/>
                <a:gd name="T3" fmla="*/ 374 h 377"/>
                <a:gd name="T4" fmla="*/ 126 w 494"/>
                <a:gd name="T5" fmla="*/ 292 h 377"/>
                <a:gd name="T6" fmla="*/ 268 w 494"/>
                <a:gd name="T7" fmla="*/ 0 h 377"/>
                <a:gd name="T8" fmla="*/ 492 w 494"/>
                <a:gd name="T9" fmla="*/ 156 h 377"/>
                <a:gd name="T10" fmla="*/ 372 w 494"/>
                <a:gd name="T11" fmla="*/ 300 h 377"/>
                <a:gd name="T12" fmla="*/ 229 w 494"/>
                <a:gd name="T13" fmla="*/ 373 h 377"/>
              </a:gdLst>
              <a:ahLst/>
              <a:cxnLst>
                <a:cxn ang="0">
                  <a:pos x="T0" y="T1"/>
                </a:cxn>
                <a:cxn ang="0">
                  <a:pos x="T2" y="T3"/>
                </a:cxn>
                <a:cxn ang="0">
                  <a:pos x="T4" y="T5"/>
                </a:cxn>
                <a:cxn ang="0">
                  <a:pos x="T6" y="T7"/>
                </a:cxn>
                <a:cxn ang="0">
                  <a:pos x="T8" y="T9"/>
                </a:cxn>
                <a:cxn ang="0">
                  <a:pos x="T10" y="T11"/>
                </a:cxn>
                <a:cxn ang="0">
                  <a:pos x="T12" y="T13"/>
                </a:cxn>
              </a:cxnLst>
              <a:rect l="0" t="0" r="r" b="b"/>
              <a:pathLst>
                <a:path w="494" h="377">
                  <a:moveTo>
                    <a:pt x="229" y="373"/>
                  </a:moveTo>
                  <a:cubicBezTo>
                    <a:pt x="228" y="376"/>
                    <a:pt x="224" y="377"/>
                    <a:pt x="222" y="374"/>
                  </a:cubicBezTo>
                  <a:cubicBezTo>
                    <a:pt x="214" y="357"/>
                    <a:pt x="191" y="324"/>
                    <a:pt x="126" y="292"/>
                  </a:cubicBezTo>
                  <a:cubicBezTo>
                    <a:pt x="0" y="231"/>
                    <a:pt x="32" y="0"/>
                    <a:pt x="268" y="0"/>
                  </a:cubicBezTo>
                  <a:cubicBezTo>
                    <a:pt x="397" y="0"/>
                    <a:pt x="489" y="33"/>
                    <a:pt x="492" y="156"/>
                  </a:cubicBezTo>
                  <a:cubicBezTo>
                    <a:pt x="494" y="248"/>
                    <a:pt x="426" y="280"/>
                    <a:pt x="372" y="300"/>
                  </a:cubicBezTo>
                  <a:cubicBezTo>
                    <a:pt x="303" y="325"/>
                    <a:pt x="247" y="317"/>
                    <a:pt x="229" y="37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8" name="Shape7_20210419_151924">
              <a:extLst>
                <a:ext uri="{FF2B5EF4-FFF2-40B4-BE49-F238E27FC236}">
                  <a16:creationId xmlns:a16="http://schemas.microsoft.com/office/drawing/2014/main" id="{6FE08D99-71E5-4305-9850-FEE3E0509A97}"/>
                </a:ext>
              </a:extLst>
            </p:cNvPr>
            <p:cNvSpPr>
              <a:spLocks/>
            </p:cNvSpPr>
            <p:nvPr/>
          </p:nvSpPr>
          <p:spPr bwMode="auto">
            <a:xfrm>
              <a:off x="8741318" y="1331998"/>
              <a:ext cx="1027715" cy="837632"/>
            </a:xfrm>
            <a:custGeom>
              <a:avLst/>
              <a:gdLst>
                <a:gd name="T0" fmla="*/ 264 w 342"/>
                <a:gd name="T1" fmla="*/ 28 h 278"/>
                <a:gd name="T2" fmla="*/ 88 w 342"/>
                <a:gd name="T3" fmla="*/ 35 h 278"/>
                <a:gd name="T4" fmla="*/ 84 w 342"/>
                <a:gd name="T5" fmla="*/ 225 h 278"/>
                <a:gd name="T6" fmla="*/ 148 w 342"/>
                <a:gd name="T7" fmla="*/ 276 h 278"/>
                <a:gd name="T8" fmla="*/ 154 w 342"/>
                <a:gd name="T9" fmla="*/ 276 h 278"/>
                <a:gd name="T10" fmla="*/ 230 w 342"/>
                <a:gd name="T11" fmla="*/ 241 h 278"/>
                <a:gd name="T12" fmla="*/ 342 w 342"/>
                <a:gd name="T13" fmla="*/ 140 h 278"/>
                <a:gd name="T14" fmla="*/ 264 w 342"/>
                <a:gd name="T15" fmla="*/ 28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278">
                  <a:moveTo>
                    <a:pt x="264" y="28"/>
                  </a:moveTo>
                  <a:cubicBezTo>
                    <a:pt x="264" y="28"/>
                    <a:pt x="155" y="0"/>
                    <a:pt x="88" y="35"/>
                  </a:cubicBezTo>
                  <a:cubicBezTo>
                    <a:pt x="10" y="75"/>
                    <a:pt x="0" y="179"/>
                    <a:pt x="84" y="225"/>
                  </a:cubicBezTo>
                  <a:cubicBezTo>
                    <a:pt x="107" y="238"/>
                    <a:pt x="137" y="255"/>
                    <a:pt x="148" y="276"/>
                  </a:cubicBezTo>
                  <a:cubicBezTo>
                    <a:pt x="150" y="278"/>
                    <a:pt x="152" y="278"/>
                    <a:pt x="154" y="276"/>
                  </a:cubicBezTo>
                  <a:cubicBezTo>
                    <a:pt x="163" y="267"/>
                    <a:pt x="190" y="243"/>
                    <a:pt x="230" y="241"/>
                  </a:cubicBezTo>
                  <a:cubicBezTo>
                    <a:pt x="258" y="240"/>
                    <a:pt x="342" y="220"/>
                    <a:pt x="342" y="140"/>
                  </a:cubicBezTo>
                  <a:cubicBezTo>
                    <a:pt x="342" y="107"/>
                    <a:pt x="333" y="46"/>
                    <a:pt x="264" y="2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9" name="Shape5_20210419_151917">
              <a:extLst>
                <a:ext uri="{FF2B5EF4-FFF2-40B4-BE49-F238E27FC236}">
                  <a16:creationId xmlns:a16="http://schemas.microsoft.com/office/drawing/2014/main" id="{058257F1-108E-4B39-98BC-E0DB9278A260}"/>
                </a:ext>
              </a:extLst>
            </p:cNvPr>
            <p:cNvSpPr>
              <a:spLocks/>
            </p:cNvSpPr>
            <p:nvPr/>
          </p:nvSpPr>
          <p:spPr bwMode="auto">
            <a:xfrm>
              <a:off x="5379388" y="1027865"/>
              <a:ext cx="1605566" cy="1120221"/>
            </a:xfrm>
            <a:custGeom>
              <a:avLst/>
              <a:gdLst>
                <a:gd name="T0" fmla="*/ 317 w 534"/>
                <a:gd name="T1" fmla="*/ 368 h 372"/>
                <a:gd name="T2" fmla="*/ 311 w 534"/>
                <a:gd name="T3" fmla="*/ 370 h 372"/>
                <a:gd name="T4" fmla="*/ 184 w 534"/>
                <a:gd name="T5" fmla="*/ 305 h 372"/>
                <a:gd name="T6" fmla="*/ 156 w 534"/>
                <a:gd name="T7" fmla="*/ 21 h 372"/>
                <a:gd name="T8" fmla="*/ 404 w 534"/>
                <a:gd name="T9" fmla="*/ 33 h 372"/>
                <a:gd name="T10" fmla="*/ 420 w 534"/>
                <a:gd name="T11" fmla="*/ 305 h 372"/>
                <a:gd name="T12" fmla="*/ 317 w 534"/>
                <a:gd name="T13" fmla="*/ 368 h 372"/>
              </a:gdLst>
              <a:ahLst/>
              <a:cxnLst>
                <a:cxn ang="0">
                  <a:pos x="T0" y="T1"/>
                </a:cxn>
                <a:cxn ang="0">
                  <a:pos x="T2" y="T3"/>
                </a:cxn>
                <a:cxn ang="0">
                  <a:pos x="T4" y="T5"/>
                </a:cxn>
                <a:cxn ang="0">
                  <a:pos x="T6" y="T7"/>
                </a:cxn>
                <a:cxn ang="0">
                  <a:pos x="T8" y="T9"/>
                </a:cxn>
                <a:cxn ang="0">
                  <a:pos x="T10" y="T11"/>
                </a:cxn>
                <a:cxn ang="0">
                  <a:pos x="T12" y="T13"/>
                </a:cxn>
              </a:cxnLst>
              <a:rect l="0" t="0" r="r" b="b"/>
              <a:pathLst>
                <a:path w="534" h="372">
                  <a:moveTo>
                    <a:pt x="317" y="368"/>
                  </a:moveTo>
                  <a:cubicBezTo>
                    <a:pt x="316" y="370"/>
                    <a:pt x="313" y="372"/>
                    <a:pt x="311" y="370"/>
                  </a:cubicBezTo>
                  <a:cubicBezTo>
                    <a:pt x="297" y="361"/>
                    <a:pt x="289" y="320"/>
                    <a:pt x="184" y="305"/>
                  </a:cubicBezTo>
                  <a:cubicBezTo>
                    <a:pt x="40" y="285"/>
                    <a:pt x="0" y="77"/>
                    <a:pt x="156" y="21"/>
                  </a:cubicBezTo>
                  <a:cubicBezTo>
                    <a:pt x="214" y="0"/>
                    <a:pt x="328" y="1"/>
                    <a:pt x="404" y="33"/>
                  </a:cubicBezTo>
                  <a:cubicBezTo>
                    <a:pt x="534" y="88"/>
                    <a:pt x="504" y="285"/>
                    <a:pt x="420" y="305"/>
                  </a:cubicBezTo>
                  <a:cubicBezTo>
                    <a:pt x="344" y="323"/>
                    <a:pt x="336" y="321"/>
                    <a:pt x="317" y="36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grpSp>
      <p:sp>
        <p:nvSpPr>
          <p:cNvPr id="64" name="Rectangle 63">
            <a:extLst>
              <a:ext uri="{FF2B5EF4-FFF2-40B4-BE49-F238E27FC236}">
                <a16:creationId xmlns:a16="http://schemas.microsoft.com/office/drawing/2014/main" id="{A58E8F0E-5545-45B9-856B-D5C49B042DEC}"/>
              </a:ext>
            </a:extLst>
          </p:cNvPr>
          <p:cNvSpPr/>
          <p:nvPr/>
        </p:nvSpPr>
        <p:spPr>
          <a:xfrm>
            <a:off x="0" y="4284617"/>
            <a:ext cx="12192000" cy="19482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defRPr/>
            </a:pPr>
            <a:r>
              <a:rPr lang="en-IN" sz="2800">
                <a:solidFill>
                  <a:schemeClr val="tx2"/>
                </a:solidFill>
              </a:rPr>
              <a:t>What kind of a small change will you make as the result of this session?</a:t>
            </a:r>
          </a:p>
        </p:txBody>
      </p:sp>
      <p:pic>
        <p:nvPicPr>
          <p:cNvPr id="66" name="Picture 65">
            <a:extLst>
              <a:ext uri="{FF2B5EF4-FFF2-40B4-BE49-F238E27FC236}">
                <a16:creationId xmlns:a16="http://schemas.microsoft.com/office/drawing/2014/main" id="{3E87276B-E6B6-4C89-AFDC-2308B303E1E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49682" y="1467510"/>
            <a:ext cx="426684" cy="426684"/>
          </a:xfrm>
          <a:prstGeom prst="rect">
            <a:avLst/>
          </a:prstGeom>
        </p:spPr>
      </p:pic>
      <p:pic>
        <p:nvPicPr>
          <p:cNvPr id="67" name="Picture 66">
            <a:extLst>
              <a:ext uri="{FF2B5EF4-FFF2-40B4-BE49-F238E27FC236}">
                <a16:creationId xmlns:a16="http://schemas.microsoft.com/office/drawing/2014/main" id="{A5C09DB4-7929-4352-B388-4279530E9F0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610131" y="1462568"/>
            <a:ext cx="445184" cy="445184"/>
          </a:xfrm>
          <a:prstGeom prst="rect">
            <a:avLst/>
          </a:prstGeom>
        </p:spPr>
      </p:pic>
      <p:pic>
        <p:nvPicPr>
          <p:cNvPr id="68" name="Picture 67">
            <a:extLst>
              <a:ext uri="{FF2B5EF4-FFF2-40B4-BE49-F238E27FC236}">
                <a16:creationId xmlns:a16="http://schemas.microsoft.com/office/drawing/2014/main" id="{F19132B2-E834-4DA0-8BCD-6C6B39FB7B6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358379" y="1280675"/>
            <a:ext cx="426684" cy="426684"/>
          </a:xfrm>
          <a:prstGeom prst="rect">
            <a:avLst/>
          </a:prstGeom>
        </p:spPr>
      </p:pic>
      <p:pic>
        <p:nvPicPr>
          <p:cNvPr id="69" name="Picture 68">
            <a:extLst>
              <a:ext uri="{FF2B5EF4-FFF2-40B4-BE49-F238E27FC236}">
                <a16:creationId xmlns:a16="http://schemas.microsoft.com/office/drawing/2014/main" id="{BE833BDA-2379-43DB-AD12-6CA5412337A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979289" y="1302427"/>
            <a:ext cx="426684" cy="426684"/>
          </a:xfrm>
          <a:prstGeom prst="rect">
            <a:avLst/>
          </a:prstGeom>
        </p:spPr>
      </p:pic>
      <p:pic>
        <p:nvPicPr>
          <p:cNvPr id="70" name="Picture 69">
            <a:extLst>
              <a:ext uri="{FF2B5EF4-FFF2-40B4-BE49-F238E27FC236}">
                <a16:creationId xmlns:a16="http://schemas.microsoft.com/office/drawing/2014/main" id="{3ABBBE65-5179-4108-9F10-36056CAE0BF2}"/>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071315" y="1523537"/>
            <a:ext cx="426684" cy="426684"/>
          </a:xfrm>
          <a:prstGeom prst="rect">
            <a:avLst/>
          </a:prstGeom>
        </p:spPr>
      </p:pic>
      <p:sp>
        <p:nvSpPr>
          <p:cNvPr id="73" name="TextBox 72">
            <a:extLst>
              <a:ext uri="{FF2B5EF4-FFF2-40B4-BE49-F238E27FC236}">
                <a16:creationId xmlns:a16="http://schemas.microsoft.com/office/drawing/2014/main" id="{1D424D8D-28DF-F745-8EFF-D71C4C8D6960}"/>
              </a:ext>
            </a:extLst>
          </p:cNvPr>
          <p:cNvSpPr txBox="1"/>
          <p:nvPr/>
        </p:nvSpPr>
        <p:spPr>
          <a:xfrm>
            <a:off x="429587" y="2917984"/>
            <a:ext cx="1219066" cy="430887"/>
          </a:xfrm>
          <a:prstGeom prst="rect">
            <a:avLst/>
          </a:prstGeom>
          <a:noFill/>
        </p:spPr>
        <p:txBody>
          <a:bodyPr wrap="square" lIns="91440" tIns="45720" rIns="91440" bIns="45720" rtlCol="0">
            <a:spAutoFit/>
          </a:bodyPr>
          <a:lstStyle/>
          <a:p>
            <a:pPr algn="ctr"/>
            <a:r>
              <a:rPr lang="en-US" sz="2200">
                <a:solidFill>
                  <a:schemeClr val="bg1"/>
                </a:solidFill>
                <a:latin typeface="+mn-lt"/>
              </a:rPr>
              <a:t>OR</a:t>
            </a:r>
          </a:p>
        </p:txBody>
      </p:sp>
      <p:sp>
        <p:nvSpPr>
          <p:cNvPr id="74" name="TextBox 73">
            <a:extLst>
              <a:ext uri="{FF2B5EF4-FFF2-40B4-BE49-F238E27FC236}">
                <a16:creationId xmlns:a16="http://schemas.microsoft.com/office/drawing/2014/main" id="{01F9D65C-7487-4FEB-9984-3860910E1FEF}"/>
              </a:ext>
            </a:extLst>
          </p:cNvPr>
          <p:cNvSpPr txBox="1"/>
          <p:nvPr/>
        </p:nvSpPr>
        <p:spPr>
          <a:xfrm>
            <a:off x="240816" y="2137510"/>
            <a:ext cx="1799451" cy="646331"/>
          </a:xfrm>
          <a:prstGeom prst="rect">
            <a:avLst/>
          </a:prstGeom>
          <a:noFill/>
        </p:spPr>
        <p:txBody>
          <a:bodyPr wrap="square" lIns="91440" tIns="45720" rIns="91440" bIns="45720" rtlCol="0">
            <a:spAutoFit/>
          </a:bodyPr>
          <a:lstStyle/>
          <a:p>
            <a:pPr algn="l"/>
            <a:r>
              <a:rPr lang="en-US" dirty="0"/>
              <a:t>[</a:t>
            </a:r>
            <a:r>
              <a:rPr lang="en-US" dirty="0">
                <a:latin typeface="+mn-lt"/>
              </a:rPr>
              <a:t>Insert survey QR code survey URL]</a:t>
            </a:r>
          </a:p>
        </p:txBody>
      </p:sp>
      <p:sp>
        <p:nvSpPr>
          <p:cNvPr id="75" name="TextBox 74">
            <a:extLst>
              <a:ext uri="{FF2B5EF4-FFF2-40B4-BE49-F238E27FC236}">
                <a16:creationId xmlns:a16="http://schemas.microsoft.com/office/drawing/2014/main" id="{B19DADF7-D438-4599-930D-E1F906B4C60B}"/>
              </a:ext>
            </a:extLst>
          </p:cNvPr>
          <p:cNvSpPr txBox="1"/>
          <p:nvPr/>
        </p:nvSpPr>
        <p:spPr>
          <a:xfrm>
            <a:off x="385177" y="3454049"/>
            <a:ext cx="1559510" cy="400110"/>
          </a:xfrm>
          <a:prstGeom prst="rect">
            <a:avLst/>
          </a:prstGeom>
          <a:noFill/>
        </p:spPr>
        <p:txBody>
          <a:bodyPr wrap="square" lIns="91440" tIns="45720" rIns="91440" bIns="45720" rtlCol="0">
            <a:spAutoFit/>
          </a:bodyPr>
          <a:lstStyle/>
          <a:p>
            <a:pPr algn="ctr"/>
            <a:r>
              <a:rPr lang="en-US" sz="2000"/>
              <a:t>[S</a:t>
            </a:r>
            <a:r>
              <a:rPr lang="en-US" sz="2000">
                <a:latin typeface="+mn-lt"/>
              </a:rPr>
              <a:t>urvey URL]</a:t>
            </a:r>
            <a:endParaRPr lang="en-US" sz="2000">
              <a:solidFill>
                <a:schemeClr val="accent1"/>
              </a:solidFill>
              <a:latin typeface="+mn-lt"/>
            </a:endParaRPr>
          </a:p>
        </p:txBody>
      </p:sp>
    </p:spTree>
    <p:custDataLst>
      <p:tags r:id="rId1"/>
    </p:custDataLst>
    <p:extLst>
      <p:ext uri="{BB962C8B-B14F-4D97-AF65-F5344CB8AC3E}">
        <p14:creationId xmlns:p14="http://schemas.microsoft.com/office/powerpoint/2010/main" val="548569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07F5705-F7FE-4BA2-9A1F-4A9C8AE81066}"/>
              </a:ext>
            </a:extLst>
          </p:cNvPr>
          <p:cNvSpPr/>
          <p:nvPr/>
        </p:nvSpPr>
        <p:spPr>
          <a:xfrm>
            <a:off x="-10160" y="2824480"/>
            <a:ext cx="12212320" cy="403352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descr="A group of people standing on a rock with a sunset in the background&#10;&#10;Description automatically generated with low confidence">
            <a:extLst>
              <a:ext uri="{FF2B5EF4-FFF2-40B4-BE49-F238E27FC236}">
                <a16:creationId xmlns:a16="http://schemas.microsoft.com/office/drawing/2014/main" id="{54FA6006-31CB-BC47-BB06-3C00C950A6E5}"/>
              </a:ext>
            </a:extLst>
          </p:cNvPr>
          <p:cNvPicPr>
            <a:picLocks/>
          </p:cNvPicPr>
          <p:nvPr/>
        </p:nvPicPr>
        <p:blipFill rotWithShape="1">
          <a:blip r:embed="rId4" cstate="print">
            <a:extLst>
              <a:ext uri="{28A0092B-C50C-407E-A947-70E740481C1C}">
                <a14:useLocalDpi xmlns:a14="http://schemas.microsoft.com/office/drawing/2010/main" val="0"/>
              </a:ext>
            </a:extLst>
          </a:blip>
          <a:srcRect l="4551" t="53239" r="4551" b="7009"/>
          <a:stretch/>
        </p:blipFill>
        <p:spPr>
          <a:xfrm>
            <a:off x="-20320" y="4183253"/>
            <a:ext cx="12232640" cy="2674747"/>
          </a:xfrm>
          <a:prstGeom prst="rect">
            <a:avLst/>
          </a:prstGeom>
        </p:spPr>
      </p:pic>
      <p:sp>
        <p:nvSpPr>
          <p:cNvPr id="11" name="Rectangle 10">
            <a:extLst>
              <a:ext uri="{FF2B5EF4-FFF2-40B4-BE49-F238E27FC236}">
                <a16:creationId xmlns:a16="http://schemas.microsoft.com/office/drawing/2014/main" id="{4F68577A-2FB9-40CF-B43F-AB76862FFEF2}"/>
              </a:ext>
            </a:extLst>
          </p:cNvPr>
          <p:cNvSpPr/>
          <p:nvPr/>
        </p:nvSpPr>
        <p:spPr>
          <a:xfrm>
            <a:off x="-10160" y="0"/>
            <a:ext cx="12212320" cy="403352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8AC6023-6B45-4F8B-A167-CB66751FBE39}"/>
              </a:ext>
            </a:extLst>
          </p:cNvPr>
          <p:cNvSpPr txBox="1"/>
          <p:nvPr/>
        </p:nvSpPr>
        <p:spPr>
          <a:xfrm>
            <a:off x="618115" y="1306087"/>
            <a:ext cx="11291945" cy="913007"/>
          </a:xfrm>
          <a:prstGeom prst="rect">
            <a:avLst/>
          </a:prstGeom>
          <a:noFill/>
        </p:spPr>
        <p:txBody>
          <a:bodyPr wrap="square" rtlCol="0" anchor="ctr">
            <a:spAutoFit/>
          </a:bodyPr>
          <a:lstStyle/>
          <a:p>
            <a:pPr algn="ctr"/>
            <a:r>
              <a:rPr lang="en-US" sz="5333">
                <a:solidFill>
                  <a:schemeClr val="bg2"/>
                </a:solidFill>
                <a:latin typeface="+mn-lt"/>
              </a:rPr>
              <a:t>Healthy Body, Healthy Mind Challenge</a:t>
            </a:r>
            <a:endParaRPr lang="en-IN" sz="5333">
              <a:solidFill>
                <a:schemeClr val="bg2"/>
              </a:solidFill>
              <a:latin typeface="+mn-lt"/>
            </a:endParaRPr>
          </a:p>
        </p:txBody>
      </p:sp>
      <p:sp>
        <p:nvSpPr>
          <p:cNvPr id="14" name="Rectangle 13">
            <a:extLst>
              <a:ext uri="{FF2B5EF4-FFF2-40B4-BE49-F238E27FC236}">
                <a16:creationId xmlns:a16="http://schemas.microsoft.com/office/drawing/2014/main" id="{DDF02D45-C6AF-47EB-9F8E-100825E143EF}"/>
              </a:ext>
            </a:extLst>
          </p:cNvPr>
          <p:cNvSpPr/>
          <p:nvPr/>
        </p:nvSpPr>
        <p:spPr>
          <a:xfrm>
            <a:off x="149014" y="149734"/>
            <a:ext cx="11893973" cy="6558533"/>
          </a:xfrm>
          <a:prstGeom prst="rect">
            <a:avLst/>
          </a:prstGeom>
          <a:no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50BE758E-878C-4F18-9940-61B98ADA053D}"/>
              </a:ext>
            </a:extLst>
          </p:cNvPr>
          <p:cNvSpPr/>
          <p:nvPr/>
        </p:nvSpPr>
        <p:spPr>
          <a:xfrm rot="1618303">
            <a:off x="1056640" y="-418620"/>
            <a:ext cx="243840" cy="1290320"/>
          </a:xfrm>
          <a:prstGeom prst="roundRect">
            <a:avLst>
              <a:gd name="adj"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16BA4216-7E11-4923-8399-139EDB4B70DF}"/>
              </a:ext>
            </a:extLst>
          </p:cNvPr>
          <p:cNvSpPr/>
          <p:nvPr/>
        </p:nvSpPr>
        <p:spPr>
          <a:xfrm rot="1618303">
            <a:off x="897467" y="-343753"/>
            <a:ext cx="243840" cy="1290320"/>
          </a:xfrm>
          <a:prstGeom prst="roundRect">
            <a:avLst>
              <a:gd name="adj" fmla="val 5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5B4CF11C-F171-4CD7-AFA4-432752F5BB1D}"/>
              </a:ext>
            </a:extLst>
          </p:cNvPr>
          <p:cNvSpPr txBox="1"/>
          <p:nvPr/>
        </p:nvSpPr>
        <p:spPr>
          <a:xfrm>
            <a:off x="3732702" y="2732681"/>
            <a:ext cx="5069840" cy="461729"/>
          </a:xfrm>
          <a:prstGeom prst="rect">
            <a:avLst/>
          </a:prstGeom>
          <a:noFill/>
        </p:spPr>
        <p:txBody>
          <a:bodyPr wrap="square" lIns="91440" tIns="45720" rIns="91440" bIns="45720" rtlCol="0" anchor="ctr">
            <a:spAutoFit/>
          </a:bodyPr>
          <a:lstStyle/>
          <a:p>
            <a:pPr algn="ctr">
              <a:lnSpc>
                <a:spcPct val="90000"/>
              </a:lnSpc>
              <a:buClr>
                <a:srgbClr val="000000"/>
              </a:buClr>
              <a:buSzPts val="4400"/>
            </a:pPr>
            <a:r>
              <a:rPr lang="en-US" sz="2650">
                <a:solidFill>
                  <a:srgbClr val="FFFFFF"/>
                </a:solidFill>
                <a:latin typeface="CiscoSansTT ExtraLight (Headings)"/>
                <a:sym typeface="Arial"/>
              </a:rPr>
              <a:t>DevRel Be Active Challenge!</a:t>
            </a:r>
          </a:p>
        </p:txBody>
      </p:sp>
    </p:spTree>
    <p:custDataLst>
      <p:tags r:id="rId1"/>
    </p:custDataLst>
    <p:extLst>
      <p:ext uri="{BB962C8B-B14F-4D97-AF65-F5344CB8AC3E}">
        <p14:creationId xmlns:p14="http://schemas.microsoft.com/office/powerpoint/2010/main" val="1742561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A764B6-7E3B-1445-A583-D9E2D5DD0F5C}"/>
              </a:ext>
            </a:extLst>
          </p:cNvPr>
          <p:cNvSpPr/>
          <p:nvPr/>
        </p:nvSpPr>
        <p:spPr>
          <a:xfrm>
            <a:off x="998812" y="1776239"/>
            <a:ext cx="9902024" cy="36984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377">
              <a:defRPr/>
            </a:pPr>
            <a:endParaRPr lang="en-IN" sz="2800">
              <a:solidFill>
                <a:srgbClr val="FFFFFF"/>
              </a:solidFill>
            </a:endParaRPr>
          </a:p>
        </p:txBody>
      </p:sp>
      <p:sp>
        <p:nvSpPr>
          <p:cNvPr id="2" name="Title 1">
            <a:extLst>
              <a:ext uri="{FF2B5EF4-FFF2-40B4-BE49-F238E27FC236}">
                <a16:creationId xmlns:a16="http://schemas.microsoft.com/office/drawing/2014/main" id="{65FBD2A7-AFA4-D046-A48B-3781ADF14229}"/>
              </a:ext>
            </a:extLst>
          </p:cNvPr>
          <p:cNvSpPr>
            <a:spLocks noGrp="1"/>
          </p:cNvSpPr>
          <p:nvPr>
            <p:ph type="title"/>
          </p:nvPr>
        </p:nvSpPr>
        <p:spPr/>
        <p:txBody>
          <a:bodyPr/>
          <a:lstStyle/>
          <a:p>
            <a:r>
              <a:rPr lang="en-US"/>
              <a:t>Calls to Action:</a:t>
            </a:r>
          </a:p>
        </p:txBody>
      </p:sp>
      <p:sp>
        <p:nvSpPr>
          <p:cNvPr id="3" name="Title 1">
            <a:extLst>
              <a:ext uri="{FF2B5EF4-FFF2-40B4-BE49-F238E27FC236}">
                <a16:creationId xmlns:a16="http://schemas.microsoft.com/office/drawing/2014/main" id="{EA5E64D2-1E3B-BB4B-B43C-260E357ECA20}"/>
              </a:ext>
            </a:extLst>
          </p:cNvPr>
          <p:cNvSpPr txBox="1">
            <a:spLocks/>
          </p:cNvSpPr>
          <p:nvPr/>
        </p:nvSpPr>
        <p:spPr>
          <a:xfrm>
            <a:off x="998812" y="2231258"/>
            <a:ext cx="9902024" cy="2788456"/>
          </a:xfrm>
          <a:prstGeom prst="rect">
            <a:avLst/>
          </a:prstGeom>
        </p:spPr>
        <p:txBody>
          <a:bodyPr vert="horz" wrap="square" lIns="0" tIns="0" rIns="0" bIns="0" rtlCol="0" anchor="ctr" anchorCtr="0">
            <a:spAutoFit/>
          </a:bodyPr>
          <a:lstStyle>
            <a:lvl1pPr algn="l" defTabSz="914400" rtl="0" eaLnBrk="1" latinLnBrk="0" hangingPunct="1">
              <a:lnSpc>
                <a:spcPct val="9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marL="342900" lvl="0" indent="-342900" algn="ctr" defTabSz="914377">
              <a:spcAft>
                <a:spcPts val="600"/>
              </a:spcAft>
              <a:buFont typeface="Arial" panose="020B0604020202020204" pitchFamily="34" charset="0"/>
              <a:buChar char="•"/>
            </a:pPr>
            <a:r>
              <a:rPr lang="en-US" sz="2400" b="0" dirty="0">
                <a:solidFill>
                  <a:srgbClr val="282828"/>
                </a:solidFill>
                <a:latin typeface="CiscoSansTT ExtraLight"/>
                <a:cs typeface="CiscoSansTT ExtraLight" panose="020B0303020201020303" pitchFamily="34" charset="0"/>
              </a:rPr>
              <a:t>Start changing your routine now – small steps matter</a:t>
            </a:r>
          </a:p>
          <a:p>
            <a:pPr marL="342900" lvl="0" indent="-342900" algn="ctr" defTabSz="914377">
              <a:spcAft>
                <a:spcPts val="600"/>
              </a:spcAft>
              <a:buFont typeface="Arial" panose="020B0604020202020204" pitchFamily="34" charset="0"/>
              <a:buChar char="•"/>
            </a:pPr>
            <a:endParaRPr lang="en-US" sz="2400" b="0" dirty="0">
              <a:solidFill>
                <a:srgbClr val="282828"/>
              </a:solidFill>
              <a:latin typeface="CiscoSansTT ExtraLight"/>
              <a:cs typeface="CiscoSansTT ExtraLight" panose="020B0303020201020303" pitchFamily="34" charset="0"/>
            </a:endParaRPr>
          </a:p>
          <a:p>
            <a:pPr marL="342900" indent="-342900" algn="ctr" defTabSz="914377">
              <a:spcAft>
                <a:spcPts val="600"/>
              </a:spcAft>
              <a:buFont typeface="Arial" panose="020B0604020202020204" pitchFamily="34" charset="0"/>
              <a:buChar char="•"/>
            </a:pPr>
            <a:r>
              <a:rPr lang="en-US" sz="2400" b="0" dirty="0">
                <a:solidFill>
                  <a:srgbClr val="282828"/>
                </a:solidFill>
                <a:latin typeface="CiscoSansTT ExtraLight"/>
                <a:cs typeface="CiscoSansTT ExtraLight" panose="020B0303020201020303" pitchFamily="34" charset="0"/>
              </a:rPr>
              <a:t>Tell us how we can support you</a:t>
            </a:r>
          </a:p>
          <a:p>
            <a:pPr marL="342900" lvl="0" indent="-342900" algn="ctr" defTabSz="914377">
              <a:spcAft>
                <a:spcPts val="600"/>
              </a:spcAft>
              <a:buFont typeface="Arial" panose="020B0604020202020204" pitchFamily="34" charset="0"/>
              <a:buChar char="•"/>
            </a:pPr>
            <a:endParaRPr lang="en-US" sz="2400" b="0" dirty="0">
              <a:solidFill>
                <a:srgbClr val="282828"/>
              </a:solidFill>
              <a:latin typeface="CiscoSansTT ExtraLight"/>
              <a:cs typeface="CiscoSansTT ExtraLight" panose="020B0303020201020303" pitchFamily="34" charset="0"/>
            </a:endParaRPr>
          </a:p>
          <a:p>
            <a:pPr marL="342900" lvl="0" indent="-342900" algn="ctr" defTabSz="914377">
              <a:spcAft>
                <a:spcPts val="600"/>
              </a:spcAft>
              <a:buFont typeface="Arial" panose="020B0604020202020204" pitchFamily="34" charset="0"/>
              <a:buChar char="•"/>
            </a:pPr>
            <a:r>
              <a:rPr lang="en-US" sz="2400" b="0" dirty="0">
                <a:solidFill>
                  <a:srgbClr val="282828"/>
                </a:solidFill>
                <a:latin typeface="CiscoSansTT ExtraLight"/>
                <a:cs typeface="CiscoSansTT ExtraLight" panose="020B0303020201020303" pitchFamily="34" charset="0"/>
              </a:rPr>
              <a:t>Learn more about &lt;your organization&gt; health &amp; wellbeing initiatives</a:t>
            </a:r>
          </a:p>
          <a:p>
            <a:pPr marL="342900" lvl="0" indent="-342900" algn="ctr" defTabSz="914377">
              <a:spcAft>
                <a:spcPts val="600"/>
              </a:spcAft>
              <a:buFont typeface="Arial" panose="020B0604020202020204" pitchFamily="34" charset="0"/>
              <a:buChar char="•"/>
            </a:pPr>
            <a:endParaRPr lang="en-US" sz="2400" b="0" dirty="0">
              <a:solidFill>
                <a:srgbClr val="282828"/>
              </a:solidFill>
              <a:latin typeface="CiscoSansTT ExtraLight"/>
              <a:cs typeface="CiscoSansTT ExtraLight" panose="020B0303020201020303" pitchFamily="34" charset="0"/>
            </a:endParaRPr>
          </a:p>
          <a:p>
            <a:pPr marL="342900" lvl="0" indent="-342900" algn="ctr" defTabSz="914377">
              <a:spcAft>
                <a:spcPts val="600"/>
              </a:spcAft>
              <a:buFont typeface="Arial" panose="020B0604020202020204" pitchFamily="34" charset="0"/>
              <a:buChar char="•"/>
            </a:pPr>
            <a:r>
              <a:rPr lang="en-US" sz="2400" b="0" dirty="0">
                <a:solidFill>
                  <a:srgbClr val="282828"/>
                </a:solidFill>
                <a:latin typeface="CiscoSansTT ExtraLight"/>
                <a:cs typeface="CiscoSansTT ExtraLight" panose="020B0303020201020303" pitchFamily="34" charset="0"/>
              </a:rPr>
              <a:t>Visit our D&amp;I site for all the latest updates </a:t>
            </a:r>
          </a:p>
        </p:txBody>
      </p:sp>
    </p:spTree>
    <p:extLst>
      <p:ext uri="{BB962C8B-B14F-4D97-AF65-F5344CB8AC3E}">
        <p14:creationId xmlns:p14="http://schemas.microsoft.com/office/powerpoint/2010/main" val="2410078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B1BA-BC36-DB40-89DD-81FC64D67532}"/>
              </a:ext>
            </a:extLst>
          </p:cNvPr>
          <p:cNvSpPr>
            <a:spLocks noGrp="1"/>
          </p:cNvSpPr>
          <p:nvPr>
            <p:ph type="title"/>
          </p:nvPr>
        </p:nvSpPr>
        <p:spPr>
          <a:xfrm>
            <a:off x="315517" y="316522"/>
            <a:ext cx="11127317" cy="975783"/>
          </a:xfrm>
        </p:spPr>
        <p:txBody>
          <a:bodyPr/>
          <a:lstStyle/>
          <a:p>
            <a:r>
              <a:rPr lang="en-US" sz="3600">
                <a:solidFill>
                  <a:srgbClr val="1E4471"/>
                </a:solidFill>
              </a:rPr>
              <a:t>Creating a team where </a:t>
            </a:r>
            <a:r>
              <a:rPr lang="en-US" sz="3600" u="sng">
                <a:solidFill>
                  <a:srgbClr val="1E4471"/>
                </a:solidFill>
              </a:rPr>
              <a:t>everyone</a:t>
            </a:r>
            <a:r>
              <a:rPr lang="en-US" sz="3600">
                <a:solidFill>
                  <a:srgbClr val="1E4471"/>
                </a:solidFill>
              </a:rPr>
              <a:t> thrives</a:t>
            </a:r>
            <a:endParaRPr lang="en-US"/>
          </a:p>
        </p:txBody>
      </p:sp>
      <p:sp>
        <p:nvSpPr>
          <p:cNvPr id="4" name="Rectangle: Rounded Corners 38">
            <a:extLst>
              <a:ext uri="{FF2B5EF4-FFF2-40B4-BE49-F238E27FC236}">
                <a16:creationId xmlns:a16="http://schemas.microsoft.com/office/drawing/2014/main" id="{51606DAF-15B9-D34C-9BA7-CA8C78821F71}"/>
              </a:ext>
            </a:extLst>
          </p:cNvPr>
          <p:cNvSpPr/>
          <p:nvPr/>
        </p:nvSpPr>
        <p:spPr>
          <a:xfrm>
            <a:off x="123516" y="4595633"/>
            <a:ext cx="11944967" cy="13252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1333"/>
              </a:spcAft>
              <a:buClrTx/>
              <a:buSzTx/>
              <a:buFontTx/>
              <a:buNone/>
              <a:tabLst/>
              <a:defRPr/>
            </a:pPr>
            <a:endParaRPr kumimoji="0" lang="en-US" sz="1467" b="0" i="0" u="none" strike="noStrike" kern="1200" cap="none" spc="0" normalizeH="0" baseline="0" noProof="0" err="1">
              <a:ln>
                <a:noFill/>
              </a:ln>
              <a:solidFill>
                <a:srgbClr val="0D274D"/>
              </a:solidFill>
              <a:effectLst/>
              <a:uLnTx/>
              <a:uFillTx/>
              <a:latin typeface="CiscoSansTT ExtraLight"/>
              <a:ea typeface="+mn-ea"/>
              <a:cs typeface="CiscoSansTT ExtraLight" panose="020B0303020201020303" pitchFamily="34" charset="0"/>
            </a:endParaRPr>
          </a:p>
        </p:txBody>
      </p:sp>
      <p:sp>
        <p:nvSpPr>
          <p:cNvPr id="10" name="Oval 9">
            <a:extLst>
              <a:ext uri="{FF2B5EF4-FFF2-40B4-BE49-F238E27FC236}">
                <a16:creationId xmlns:a16="http://schemas.microsoft.com/office/drawing/2014/main" id="{3D01254A-A312-6644-AE97-FDC6D59D7731}"/>
              </a:ext>
            </a:extLst>
          </p:cNvPr>
          <p:cNvSpPr/>
          <p:nvPr/>
        </p:nvSpPr>
        <p:spPr>
          <a:xfrm>
            <a:off x="2066547" y="3199319"/>
            <a:ext cx="1396314" cy="1396314"/>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E4471"/>
              </a:solidFill>
              <a:effectLst/>
              <a:uLnTx/>
              <a:uFillTx/>
              <a:latin typeface="CiscoSansTT ExtraLight"/>
              <a:ea typeface="+mn-ea"/>
              <a:cs typeface="+mn-cs"/>
            </a:endParaRPr>
          </a:p>
        </p:txBody>
      </p:sp>
      <p:sp>
        <p:nvSpPr>
          <p:cNvPr id="11" name="Graphic 5">
            <a:extLst>
              <a:ext uri="{FF2B5EF4-FFF2-40B4-BE49-F238E27FC236}">
                <a16:creationId xmlns:a16="http://schemas.microsoft.com/office/drawing/2014/main" id="{50BCB07D-AC07-AA40-BBCA-B23A8C04A9D8}"/>
              </a:ext>
            </a:extLst>
          </p:cNvPr>
          <p:cNvSpPr/>
          <p:nvPr/>
        </p:nvSpPr>
        <p:spPr>
          <a:xfrm rot="3124496">
            <a:off x="2339904" y="4213154"/>
            <a:ext cx="284923" cy="493847"/>
          </a:xfrm>
          <a:custGeom>
            <a:avLst/>
            <a:gdLst>
              <a:gd name="connsiteX0" fmla="*/ 56424 w 1000125"/>
              <a:gd name="connsiteY0" fmla="*/ 1642336 h 1895475"/>
              <a:gd name="connsiteX1" fmla="*/ 74520 w 1000125"/>
              <a:gd name="connsiteY1" fmla="*/ 1866173 h 1895475"/>
              <a:gd name="connsiteX2" fmla="*/ 299311 w 1000125"/>
              <a:gd name="connsiteY2" fmla="*/ 1848076 h 1895475"/>
              <a:gd name="connsiteX3" fmla="*/ 971775 w 1000125"/>
              <a:gd name="connsiteY3" fmla="*/ 1060358 h 1895475"/>
              <a:gd name="connsiteX4" fmla="*/ 970824 w 1000125"/>
              <a:gd name="connsiteY4" fmla="*/ 854618 h 1895475"/>
              <a:gd name="connsiteX5" fmla="*/ 280261 w 1000125"/>
              <a:gd name="connsiteY5" fmla="*/ 55470 h 1895475"/>
              <a:gd name="connsiteX6" fmla="*/ 55470 w 1000125"/>
              <a:gd name="connsiteY6" fmla="*/ 38326 h 1895475"/>
              <a:gd name="connsiteX7" fmla="*/ 38326 w 1000125"/>
              <a:gd name="connsiteY7" fmla="*/ 262163 h 1895475"/>
              <a:gd name="connsiteX8" fmla="*/ 639353 w 1000125"/>
              <a:gd name="connsiteY8" fmla="*/ 958441 h 1895475"/>
              <a:gd name="connsiteX9" fmla="*/ 56424 w 1000125"/>
              <a:gd name="connsiteY9" fmla="*/ 1642336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5" h="1895475">
                <a:moveTo>
                  <a:pt x="56424" y="1642336"/>
                </a:moveTo>
                <a:cubicBezTo>
                  <a:pt x="-726" y="1709011"/>
                  <a:pt x="7845" y="1809023"/>
                  <a:pt x="74520" y="1866173"/>
                </a:cubicBezTo>
                <a:cubicBezTo>
                  <a:pt x="142149" y="1923323"/>
                  <a:pt x="242161" y="1914751"/>
                  <a:pt x="299311" y="1848076"/>
                </a:cubicBezTo>
                <a:lnTo>
                  <a:pt x="971775" y="1060358"/>
                </a:lnTo>
                <a:cubicBezTo>
                  <a:pt x="1022258" y="1001303"/>
                  <a:pt x="1022258" y="913673"/>
                  <a:pt x="970824" y="854618"/>
                </a:cubicBezTo>
                <a:lnTo>
                  <a:pt x="280261" y="55470"/>
                </a:lnTo>
                <a:cubicBezTo>
                  <a:pt x="223111" y="-11205"/>
                  <a:pt x="122145" y="-18824"/>
                  <a:pt x="55470" y="38326"/>
                </a:cubicBezTo>
                <a:cubicBezTo>
                  <a:pt x="-11205" y="95476"/>
                  <a:pt x="-18824" y="195488"/>
                  <a:pt x="38326" y="262163"/>
                </a:cubicBezTo>
                <a:lnTo>
                  <a:pt x="639353" y="958441"/>
                </a:lnTo>
                <a:lnTo>
                  <a:pt x="56424" y="1642336"/>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p:txBody>
      </p:sp>
      <p:sp>
        <p:nvSpPr>
          <p:cNvPr id="12" name="Oval 11">
            <a:extLst>
              <a:ext uri="{FF2B5EF4-FFF2-40B4-BE49-F238E27FC236}">
                <a16:creationId xmlns:a16="http://schemas.microsoft.com/office/drawing/2014/main" id="{5D087528-287A-B94C-A345-C384CC515976}"/>
              </a:ext>
            </a:extLst>
          </p:cNvPr>
          <p:cNvSpPr/>
          <p:nvPr/>
        </p:nvSpPr>
        <p:spPr>
          <a:xfrm>
            <a:off x="4089777" y="3199319"/>
            <a:ext cx="1396314" cy="1396314"/>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E4471"/>
              </a:solidFill>
              <a:effectLst/>
              <a:uLnTx/>
              <a:uFillTx/>
              <a:latin typeface="CiscoSansTT ExtraLight"/>
              <a:ea typeface="+mn-ea"/>
              <a:cs typeface="+mn-cs"/>
            </a:endParaRPr>
          </a:p>
        </p:txBody>
      </p:sp>
      <p:sp>
        <p:nvSpPr>
          <p:cNvPr id="13" name="Graphic 5">
            <a:extLst>
              <a:ext uri="{FF2B5EF4-FFF2-40B4-BE49-F238E27FC236}">
                <a16:creationId xmlns:a16="http://schemas.microsoft.com/office/drawing/2014/main" id="{6F5701C8-81E4-174F-B489-392DDC5C0E51}"/>
              </a:ext>
            </a:extLst>
          </p:cNvPr>
          <p:cNvSpPr/>
          <p:nvPr/>
        </p:nvSpPr>
        <p:spPr>
          <a:xfrm rot="3124496">
            <a:off x="4363134" y="4213154"/>
            <a:ext cx="284923" cy="493847"/>
          </a:xfrm>
          <a:custGeom>
            <a:avLst/>
            <a:gdLst>
              <a:gd name="connsiteX0" fmla="*/ 56424 w 1000125"/>
              <a:gd name="connsiteY0" fmla="*/ 1642336 h 1895475"/>
              <a:gd name="connsiteX1" fmla="*/ 74520 w 1000125"/>
              <a:gd name="connsiteY1" fmla="*/ 1866173 h 1895475"/>
              <a:gd name="connsiteX2" fmla="*/ 299311 w 1000125"/>
              <a:gd name="connsiteY2" fmla="*/ 1848076 h 1895475"/>
              <a:gd name="connsiteX3" fmla="*/ 971775 w 1000125"/>
              <a:gd name="connsiteY3" fmla="*/ 1060358 h 1895475"/>
              <a:gd name="connsiteX4" fmla="*/ 970824 w 1000125"/>
              <a:gd name="connsiteY4" fmla="*/ 854618 h 1895475"/>
              <a:gd name="connsiteX5" fmla="*/ 280261 w 1000125"/>
              <a:gd name="connsiteY5" fmla="*/ 55470 h 1895475"/>
              <a:gd name="connsiteX6" fmla="*/ 55470 w 1000125"/>
              <a:gd name="connsiteY6" fmla="*/ 38326 h 1895475"/>
              <a:gd name="connsiteX7" fmla="*/ 38326 w 1000125"/>
              <a:gd name="connsiteY7" fmla="*/ 262163 h 1895475"/>
              <a:gd name="connsiteX8" fmla="*/ 639353 w 1000125"/>
              <a:gd name="connsiteY8" fmla="*/ 958441 h 1895475"/>
              <a:gd name="connsiteX9" fmla="*/ 56424 w 1000125"/>
              <a:gd name="connsiteY9" fmla="*/ 1642336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5" h="1895475">
                <a:moveTo>
                  <a:pt x="56424" y="1642336"/>
                </a:moveTo>
                <a:cubicBezTo>
                  <a:pt x="-726" y="1709011"/>
                  <a:pt x="7845" y="1809023"/>
                  <a:pt x="74520" y="1866173"/>
                </a:cubicBezTo>
                <a:cubicBezTo>
                  <a:pt x="142149" y="1923323"/>
                  <a:pt x="242161" y="1914751"/>
                  <a:pt x="299311" y="1848076"/>
                </a:cubicBezTo>
                <a:lnTo>
                  <a:pt x="971775" y="1060358"/>
                </a:lnTo>
                <a:cubicBezTo>
                  <a:pt x="1022258" y="1001303"/>
                  <a:pt x="1022258" y="913673"/>
                  <a:pt x="970824" y="854618"/>
                </a:cubicBezTo>
                <a:lnTo>
                  <a:pt x="280261" y="55470"/>
                </a:lnTo>
                <a:cubicBezTo>
                  <a:pt x="223111" y="-11205"/>
                  <a:pt x="122145" y="-18824"/>
                  <a:pt x="55470" y="38326"/>
                </a:cubicBezTo>
                <a:cubicBezTo>
                  <a:pt x="-11205" y="95476"/>
                  <a:pt x="-18824" y="195488"/>
                  <a:pt x="38326" y="262163"/>
                </a:cubicBezTo>
                <a:lnTo>
                  <a:pt x="639353" y="958441"/>
                </a:lnTo>
                <a:lnTo>
                  <a:pt x="56424" y="1642336"/>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p:txBody>
      </p:sp>
      <p:sp>
        <p:nvSpPr>
          <p:cNvPr id="14" name="Oval 13">
            <a:extLst>
              <a:ext uri="{FF2B5EF4-FFF2-40B4-BE49-F238E27FC236}">
                <a16:creationId xmlns:a16="http://schemas.microsoft.com/office/drawing/2014/main" id="{1302B665-B84A-E446-9CC0-D443FFE735F1}"/>
              </a:ext>
            </a:extLst>
          </p:cNvPr>
          <p:cNvSpPr/>
          <p:nvPr/>
        </p:nvSpPr>
        <p:spPr>
          <a:xfrm>
            <a:off x="6086366" y="3199319"/>
            <a:ext cx="1396314" cy="1396314"/>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E4471"/>
              </a:solidFill>
              <a:effectLst/>
              <a:uLnTx/>
              <a:uFillTx/>
              <a:latin typeface="CiscoSansTT ExtraLight"/>
              <a:ea typeface="+mn-ea"/>
              <a:cs typeface="+mn-cs"/>
            </a:endParaRPr>
          </a:p>
        </p:txBody>
      </p:sp>
      <p:sp>
        <p:nvSpPr>
          <p:cNvPr id="15" name="Graphic 5">
            <a:extLst>
              <a:ext uri="{FF2B5EF4-FFF2-40B4-BE49-F238E27FC236}">
                <a16:creationId xmlns:a16="http://schemas.microsoft.com/office/drawing/2014/main" id="{B1A35D8C-6785-8A44-87FB-4856EA317CC0}"/>
              </a:ext>
            </a:extLst>
          </p:cNvPr>
          <p:cNvSpPr/>
          <p:nvPr/>
        </p:nvSpPr>
        <p:spPr>
          <a:xfrm rot="3124496">
            <a:off x="6359723" y="4213154"/>
            <a:ext cx="284923" cy="493847"/>
          </a:xfrm>
          <a:custGeom>
            <a:avLst/>
            <a:gdLst>
              <a:gd name="connsiteX0" fmla="*/ 56424 w 1000125"/>
              <a:gd name="connsiteY0" fmla="*/ 1642336 h 1895475"/>
              <a:gd name="connsiteX1" fmla="*/ 74520 w 1000125"/>
              <a:gd name="connsiteY1" fmla="*/ 1866173 h 1895475"/>
              <a:gd name="connsiteX2" fmla="*/ 299311 w 1000125"/>
              <a:gd name="connsiteY2" fmla="*/ 1848076 h 1895475"/>
              <a:gd name="connsiteX3" fmla="*/ 971775 w 1000125"/>
              <a:gd name="connsiteY3" fmla="*/ 1060358 h 1895475"/>
              <a:gd name="connsiteX4" fmla="*/ 970824 w 1000125"/>
              <a:gd name="connsiteY4" fmla="*/ 854618 h 1895475"/>
              <a:gd name="connsiteX5" fmla="*/ 280261 w 1000125"/>
              <a:gd name="connsiteY5" fmla="*/ 55470 h 1895475"/>
              <a:gd name="connsiteX6" fmla="*/ 55470 w 1000125"/>
              <a:gd name="connsiteY6" fmla="*/ 38326 h 1895475"/>
              <a:gd name="connsiteX7" fmla="*/ 38326 w 1000125"/>
              <a:gd name="connsiteY7" fmla="*/ 262163 h 1895475"/>
              <a:gd name="connsiteX8" fmla="*/ 639353 w 1000125"/>
              <a:gd name="connsiteY8" fmla="*/ 958441 h 1895475"/>
              <a:gd name="connsiteX9" fmla="*/ 56424 w 1000125"/>
              <a:gd name="connsiteY9" fmla="*/ 1642336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5" h="1895475">
                <a:moveTo>
                  <a:pt x="56424" y="1642336"/>
                </a:moveTo>
                <a:cubicBezTo>
                  <a:pt x="-726" y="1709011"/>
                  <a:pt x="7845" y="1809023"/>
                  <a:pt x="74520" y="1866173"/>
                </a:cubicBezTo>
                <a:cubicBezTo>
                  <a:pt x="142149" y="1923323"/>
                  <a:pt x="242161" y="1914751"/>
                  <a:pt x="299311" y="1848076"/>
                </a:cubicBezTo>
                <a:lnTo>
                  <a:pt x="971775" y="1060358"/>
                </a:lnTo>
                <a:cubicBezTo>
                  <a:pt x="1022258" y="1001303"/>
                  <a:pt x="1022258" y="913673"/>
                  <a:pt x="970824" y="854618"/>
                </a:cubicBezTo>
                <a:lnTo>
                  <a:pt x="280261" y="55470"/>
                </a:lnTo>
                <a:cubicBezTo>
                  <a:pt x="223111" y="-11205"/>
                  <a:pt x="122145" y="-18824"/>
                  <a:pt x="55470" y="38326"/>
                </a:cubicBezTo>
                <a:cubicBezTo>
                  <a:pt x="-11205" y="95476"/>
                  <a:pt x="-18824" y="195488"/>
                  <a:pt x="38326" y="262163"/>
                </a:cubicBezTo>
                <a:lnTo>
                  <a:pt x="639353" y="958441"/>
                </a:lnTo>
                <a:lnTo>
                  <a:pt x="56424" y="1642336"/>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p:txBody>
      </p:sp>
      <p:sp>
        <p:nvSpPr>
          <p:cNvPr id="16" name="Oval 15">
            <a:extLst>
              <a:ext uri="{FF2B5EF4-FFF2-40B4-BE49-F238E27FC236}">
                <a16:creationId xmlns:a16="http://schemas.microsoft.com/office/drawing/2014/main" id="{D0ACBF22-D4C8-5F45-BD71-F55283024C55}"/>
              </a:ext>
            </a:extLst>
          </p:cNvPr>
          <p:cNvSpPr/>
          <p:nvPr/>
        </p:nvSpPr>
        <p:spPr>
          <a:xfrm>
            <a:off x="8082956" y="3203257"/>
            <a:ext cx="1396314" cy="1396314"/>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E4471"/>
              </a:solidFill>
              <a:effectLst/>
              <a:uLnTx/>
              <a:uFillTx/>
              <a:latin typeface="CiscoSansTT ExtraLight"/>
              <a:ea typeface="+mn-ea"/>
              <a:cs typeface="+mn-cs"/>
            </a:endParaRPr>
          </a:p>
        </p:txBody>
      </p:sp>
      <p:sp>
        <p:nvSpPr>
          <p:cNvPr id="17" name="Graphic 5">
            <a:extLst>
              <a:ext uri="{FF2B5EF4-FFF2-40B4-BE49-F238E27FC236}">
                <a16:creationId xmlns:a16="http://schemas.microsoft.com/office/drawing/2014/main" id="{ACE30863-0C7F-BA49-97B9-61571D3B7B0D}"/>
              </a:ext>
            </a:extLst>
          </p:cNvPr>
          <p:cNvSpPr/>
          <p:nvPr/>
        </p:nvSpPr>
        <p:spPr>
          <a:xfrm rot="2787211">
            <a:off x="8373396" y="4267301"/>
            <a:ext cx="212124" cy="438951"/>
          </a:xfrm>
          <a:custGeom>
            <a:avLst/>
            <a:gdLst>
              <a:gd name="connsiteX0" fmla="*/ 56424 w 1000125"/>
              <a:gd name="connsiteY0" fmla="*/ 1642336 h 1895475"/>
              <a:gd name="connsiteX1" fmla="*/ 74520 w 1000125"/>
              <a:gd name="connsiteY1" fmla="*/ 1866173 h 1895475"/>
              <a:gd name="connsiteX2" fmla="*/ 299311 w 1000125"/>
              <a:gd name="connsiteY2" fmla="*/ 1848076 h 1895475"/>
              <a:gd name="connsiteX3" fmla="*/ 971775 w 1000125"/>
              <a:gd name="connsiteY3" fmla="*/ 1060358 h 1895475"/>
              <a:gd name="connsiteX4" fmla="*/ 970824 w 1000125"/>
              <a:gd name="connsiteY4" fmla="*/ 854618 h 1895475"/>
              <a:gd name="connsiteX5" fmla="*/ 280261 w 1000125"/>
              <a:gd name="connsiteY5" fmla="*/ 55470 h 1895475"/>
              <a:gd name="connsiteX6" fmla="*/ 55470 w 1000125"/>
              <a:gd name="connsiteY6" fmla="*/ 38326 h 1895475"/>
              <a:gd name="connsiteX7" fmla="*/ 38326 w 1000125"/>
              <a:gd name="connsiteY7" fmla="*/ 262163 h 1895475"/>
              <a:gd name="connsiteX8" fmla="*/ 639353 w 1000125"/>
              <a:gd name="connsiteY8" fmla="*/ 958441 h 1895475"/>
              <a:gd name="connsiteX9" fmla="*/ 56424 w 1000125"/>
              <a:gd name="connsiteY9" fmla="*/ 1642336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5" h="1895475">
                <a:moveTo>
                  <a:pt x="56424" y="1642336"/>
                </a:moveTo>
                <a:cubicBezTo>
                  <a:pt x="-726" y="1709011"/>
                  <a:pt x="7845" y="1809023"/>
                  <a:pt x="74520" y="1866173"/>
                </a:cubicBezTo>
                <a:cubicBezTo>
                  <a:pt x="142149" y="1923323"/>
                  <a:pt x="242161" y="1914751"/>
                  <a:pt x="299311" y="1848076"/>
                </a:cubicBezTo>
                <a:lnTo>
                  <a:pt x="971775" y="1060358"/>
                </a:lnTo>
                <a:cubicBezTo>
                  <a:pt x="1022258" y="1001303"/>
                  <a:pt x="1022258" y="913673"/>
                  <a:pt x="970824" y="854618"/>
                </a:cubicBezTo>
                <a:lnTo>
                  <a:pt x="280261" y="55470"/>
                </a:lnTo>
                <a:cubicBezTo>
                  <a:pt x="223111" y="-11205"/>
                  <a:pt x="122145" y="-18824"/>
                  <a:pt x="55470" y="38326"/>
                </a:cubicBezTo>
                <a:cubicBezTo>
                  <a:pt x="-11205" y="95476"/>
                  <a:pt x="-18824" y="195488"/>
                  <a:pt x="38326" y="262163"/>
                </a:cubicBezTo>
                <a:lnTo>
                  <a:pt x="639353" y="958441"/>
                </a:lnTo>
                <a:lnTo>
                  <a:pt x="56424" y="1642336"/>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p:txBody>
      </p:sp>
      <p:sp>
        <p:nvSpPr>
          <p:cNvPr id="18" name="Oval 17">
            <a:extLst>
              <a:ext uri="{FF2B5EF4-FFF2-40B4-BE49-F238E27FC236}">
                <a16:creationId xmlns:a16="http://schemas.microsoft.com/office/drawing/2014/main" id="{3CE51885-569E-A442-9C2B-F5BA4E119530}"/>
              </a:ext>
            </a:extLst>
          </p:cNvPr>
          <p:cNvSpPr/>
          <p:nvPr/>
        </p:nvSpPr>
        <p:spPr>
          <a:xfrm>
            <a:off x="10314691" y="3203257"/>
            <a:ext cx="1396314" cy="1396314"/>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E4471"/>
              </a:solidFill>
              <a:effectLst/>
              <a:uLnTx/>
              <a:uFillTx/>
              <a:latin typeface="CiscoSansTT ExtraLight"/>
              <a:ea typeface="+mn-ea"/>
              <a:cs typeface="+mn-cs"/>
            </a:endParaRPr>
          </a:p>
        </p:txBody>
      </p:sp>
      <p:sp>
        <p:nvSpPr>
          <p:cNvPr id="19" name="Graphic 5">
            <a:extLst>
              <a:ext uri="{FF2B5EF4-FFF2-40B4-BE49-F238E27FC236}">
                <a16:creationId xmlns:a16="http://schemas.microsoft.com/office/drawing/2014/main" id="{AE3FE666-FEB3-8D4A-8661-670A7E6F3A67}"/>
              </a:ext>
            </a:extLst>
          </p:cNvPr>
          <p:cNvSpPr/>
          <p:nvPr/>
        </p:nvSpPr>
        <p:spPr>
          <a:xfrm rot="3124496">
            <a:off x="10588048" y="4217092"/>
            <a:ext cx="284923" cy="493847"/>
          </a:xfrm>
          <a:custGeom>
            <a:avLst/>
            <a:gdLst>
              <a:gd name="connsiteX0" fmla="*/ 56424 w 1000125"/>
              <a:gd name="connsiteY0" fmla="*/ 1642336 h 1895475"/>
              <a:gd name="connsiteX1" fmla="*/ 74520 w 1000125"/>
              <a:gd name="connsiteY1" fmla="*/ 1866173 h 1895475"/>
              <a:gd name="connsiteX2" fmla="*/ 299311 w 1000125"/>
              <a:gd name="connsiteY2" fmla="*/ 1848076 h 1895475"/>
              <a:gd name="connsiteX3" fmla="*/ 971775 w 1000125"/>
              <a:gd name="connsiteY3" fmla="*/ 1060358 h 1895475"/>
              <a:gd name="connsiteX4" fmla="*/ 970824 w 1000125"/>
              <a:gd name="connsiteY4" fmla="*/ 854618 h 1895475"/>
              <a:gd name="connsiteX5" fmla="*/ 280261 w 1000125"/>
              <a:gd name="connsiteY5" fmla="*/ 55470 h 1895475"/>
              <a:gd name="connsiteX6" fmla="*/ 55470 w 1000125"/>
              <a:gd name="connsiteY6" fmla="*/ 38326 h 1895475"/>
              <a:gd name="connsiteX7" fmla="*/ 38326 w 1000125"/>
              <a:gd name="connsiteY7" fmla="*/ 262163 h 1895475"/>
              <a:gd name="connsiteX8" fmla="*/ 639353 w 1000125"/>
              <a:gd name="connsiteY8" fmla="*/ 958441 h 1895475"/>
              <a:gd name="connsiteX9" fmla="*/ 56424 w 1000125"/>
              <a:gd name="connsiteY9" fmla="*/ 1642336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5" h="1895475">
                <a:moveTo>
                  <a:pt x="56424" y="1642336"/>
                </a:moveTo>
                <a:cubicBezTo>
                  <a:pt x="-726" y="1709011"/>
                  <a:pt x="7845" y="1809023"/>
                  <a:pt x="74520" y="1866173"/>
                </a:cubicBezTo>
                <a:cubicBezTo>
                  <a:pt x="142149" y="1923323"/>
                  <a:pt x="242161" y="1914751"/>
                  <a:pt x="299311" y="1848076"/>
                </a:cubicBezTo>
                <a:lnTo>
                  <a:pt x="971775" y="1060358"/>
                </a:lnTo>
                <a:cubicBezTo>
                  <a:pt x="1022258" y="1001303"/>
                  <a:pt x="1022258" y="913673"/>
                  <a:pt x="970824" y="854618"/>
                </a:cubicBezTo>
                <a:lnTo>
                  <a:pt x="280261" y="55470"/>
                </a:lnTo>
                <a:cubicBezTo>
                  <a:pt x="223111" y="-11205"/>
                  <a:pt x="122145" y="-18824"/>
                  <a:pt x="55470" y="38326"/>
                </a:cubicBezTo>
                <a:cubicBezTo>
                  <a:pt x="-11205" y="95476"/>
                  <a:pt x="-18824" y="195488"/>
                  <a:pt x="38326" y="262163"/>
                </a:cubicBezTo>
                <a:lnTo>
                  <a:pt x="639353" y="958441"/>
                </a:lnTo>
                <a:lnTo>
                  <a:pt x="56424" y="1642336"/>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p:txBody>
      </p:sp>
      <p:sp>
        <p:nvSpPr>
          <p:cNvPr id="20" name="Oval 19">
            <a:extLst>
              <a:ext uri="{FF2B5EF4-FFF2-40B4-BE49-F238E27FC236}">
                <a16:creationId xmlns:a16="http://schemas.microsoft.com/office/drawing/2014/main" id="{B07E6A59-D5E2-1543-ACB2-826B39B3DDB9}"/>
              </a:ext>
            </a:extLst>
          </p:cNvPr>
          <p:cNvSpPr/>
          <p:nvPr/>
        </p:nvSpPr>
        <p:spPr>
          <a:xfrm>
            <a:off x="123516" y="3199319"/>
            <a:ext cx="1396314" cy="1396314"/>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E4471"/>
              </a:solidFill>
              <a:effectLst/>
              <a:uLnTx/>
              <a:uFillTx/>
              <a:latin typeface="CiscoSansTT ExtraLight"/>
              <a:ea typeface="+mn-ea"/>
              <a:cs typeface="+mn-cs"/>
            </a:endParaRPr>
          </a:p>
        </p:txBody>
      </p:sp>
      <p:sp>
        <p:nvSpPr>
          <p:cNvPr id="21" name="Graphic 5">
            <a:extLst>
              <a:ext uri="{FF2B5EF4-FFF2-40B4-BE49-F238E27FC236}">
                <a16:creationId xmlns:a16="http://schemas.microsoft.com/office/drawing/2014/main" id="{F7C8F680-D500-EB4E-B3A6-9EC603370D34}"/>
              </a:ext>
            </a:extLst>
          </p:cNvPr>
          <p:cNvSpPr/>
          <p:nvPr/>
        </p:nvSpPr>
        <p:spPr>
          <a:xfrm rot="3124496">
            <a:off x="396873" y="4213154"/>
            <a:ext cx="284923" cy="493847"/>
          </a:xfrm>
          <a:custGeom>
            <a:avLst/>
            <a:gdLst>
              <a:gd name="connsiteX0" fmla="*/ 56424 w 1000125"/>
              <a:gd name="connsiteY0" fmla="*/ 1642336 h 1895475"/>
              <a:gd name="connsiteX1" fmla="*/ 74520 w 1000125"/>
              <a:gd name="connsiteY1" fmla="*/ 1866173 h 1895475"/>
              <a:gd name="connsiteX2" fmla="*/ 299311 w 1000125"/>
              <a:gd name="connsiteY2" fmla="*/ 1848076 h 1895475"/>
              <a:gd name="connsiteX3" fmla="*/ 971775 w 1000125"/>
              <a:gd name="connsiteY3" fmla="*/ 1060358 h 1895475"/>
              <a:gd name="connsiteX4" fmla="*/ 970824 w 1000125"/>
              <a:gd name="connsiteY4" fmla="*/ 854618 h 1895475"/>
              <a:gd name="connsiteX5" fmla="*/ 280261 w 1000125"/>
              <a:gd name="connsiteY5" fmla="*/ 55470 h 1895475"/>
              <a:gd name="connsiteX6" fmla="*/ 55470 w 1000125"/>
              <a:gd name="connsiteY6" fmla="*/ 38326 h 1895475"/>
              <a:gd name="connsiteX7" fmla="*/ 38326 w 1000125"/>
              <a:gd name="connsiteY7" fmla="*/ 262163 h 1895475"/>
              <a:gd name="connsiteX8" fmla="*/ 639353 w 1000125"/>
              <a:gd name="connsiteY8" fmla="*/ 958441 h 1895475"/>
              <a:gd name="connsiteX9" fmla="*/ 56424 w 1000125"/>
              <a:gd name="connsiteY9" fmla="*/ 1642336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5" h="1895475">
                <a:moveTo>
                  <a:pt x="56424" y="1642336"/>
                </a:moveTo>
                <a:cubicBezTo>
                  <a:pt x="-726" y="1709011"/>
                  <a:pt x="7845" y="1809023"/>
                  <a:pt x="74520" y="1866173"/>
                </a:cubicBezTo>
                <a:cubicBezTo>
                  <a:pt x="142149" y="1923323"/>
                  <a:pt x="242161" y="1914751"/>
                  <a:pt x="299311" y="1848076"/>
                </a:cubicBezTo>
                <a:lnTo>
                  <a:pt x="971775" y="1060358"/>
                </a:lnTo>
                <a:cubicBezTo>
                  <a:pt x="1022258" y="1001303"/>
                  <a:pt x="1022258" y="913673"/>
                  <a:pt x="970824" y="854618"/>
                </a:cubicBezTo>
                <a:lnTo>
                  <a:pt x="280261" y="55470"/>
                </a:lnTo>
                <a:cubicBezTo>
                  <a:pt x="223111" y="-11205"/>
                  <a:pt x="122145" y="-18824"/>
                  <a:pt x="55470" y="38326"/>
                </a:cubicBezTo>
                <a:cubicBezTo>
                  <a:pt x="-11205" y="95476"/>
                  <a:pt x="-18824" y="195488"/>
                  <a:pt x="38326" y="262163"/>
                </a:cubicBezTo>
                <a:lnTo>
                  <a:pt x="639353" y="958441"/>
                </a:lnTo>
                <a:lnTo>
                  <a:pt x="56424" y="1642336"/>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CiscoSansTT Light" panose="020B0503020201020303" pitchFamily="34" charset="0"/>
              <a:ea typeface="+mn-ea"/>
              <a:cs typeface="CiscoSansTT Light" panose="020B0503020201020303" pitchFamily="34" charset="0"/>
            </a:endParaRPr>
          </a:p>
        </p:txBody>
      </p:sp>
      <p:sp>
        <p:nvSpPr>
          <p:cNvPr id="22" name="TextBox 21">
            <a:extLst>
              <a:ext uri="{FF2B5EF4-FFF2-40B4-BE49-F238E27FC236}">
                <a16:creationId xmlns:a16="http://schemas.microsoft.com/office/drawing/2014/main" id="{9B057C72-71AB-9148-BFF6-C7784DF9AD68}"/>
              </a:ext>
            </a:extLst>
          </p:cNvPr>
          <p:cNvSpPr txBox="1"/>
          <p:nvPr/>
        </p:nvSpPr>
        <p:spPr>
          <a:xfrm>
            <a:off x="129062" y="3617646"/>
            <a:ext cx="1396314"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D274D"/>
                </a:solidFill>
                <a:effectLst/>
                <a:uLnTx/>
                <a:uFillTx/>
                <a:latin typeface="CiscoSansTT ExtraLight"/>
                <a:ea typeface="+mn-ea"/>
                <a:cs typeface="+mn-cs"/>
              </a:rPr>
              <a:t>Kick Off Session:</a:t>
            </a:r>
            <a:br>
              <a:rPr kumimoji="0" lang="en-US" sz="1000" b="1" i="0" u="none" strike="noStrike" kern="1200" cap="none" spc="0" normalizeH="0" baseline="0" noProof="0">
                <a:ln>
                  <a:noFill/>
                </a:ln>
                <a:solidFill>
                  <a:srgbClr val="0D274D"/>
                </a:solidFill>
                <a:effectLst/>
                <a:uLnTx/>
                <a:uFillTx/>
                <a:latin typeface="CiscoSansTT ExtraLight"/>
                <a:ea typeface="+mn-ea"/>
                <a:cs typeface="+mn-cs"/>
              </a:rPr>
            </a:br>
            <a:r>
              <a:rPr kumimoji="0" lang="en-US" sz="1000" b="1" i="0" u="none" strike="noStrike" kern="1200" cap="none" spc="0" normalizeH="0" baseline="0" noProof="0">
                <a:ln>
                  <a:noFill/>
                </a:ln>
                <a:solidFill>
                  <a:srgbClr val="0D274D"/>
                </a:solidFill>
                <a:effectLst/>
                <a:uLnTx/>
                <a:uFillTx/>
                <a:latin typeface="CiscoSansTT ExtraLight"/>
                <a:ea typeface="+mn-ea"/>
                <a:cs typeface="+mn-cs"/>
              </a:rPr>
              <a:t>Full Stack Wellness &amp; Inclusion</a:t>
            </a:r>
          </a:p>
        </p:txBody>
      </p:sp>
      <p:sp>
        <p:nvSpPr>
          <p:cNvPr id="23" name="TextBox 22">
            <a:extLst>
              <a:ext uri="{FF2B5EF4-FFF2-40B4-BE49-F238E27FC236}">
                <a16:creationId xmlns:a16="http://schemas.microsoft.com/office/drawing/2014/main" id="{2725AFDA-302E-544A-9D62-602D21DDF385}"/>
              </a:ext>
            </a:extLst>
          </p:cNvPr>
          <p:cNvSpPr txBox="1"/>
          <p:nvPr/>
        </p:nvSpPr>
        <p:spPr>
          <a:xfrm>
            <a:off x="2099083" y="3524445"/>
            <a:ext cx="1327250" cy="954107"/>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D274D"/>
                </a:solidFill>
                <a:effectLst/>
                <a:uLnTx/>
                <a:uFillTx/>
                <a:latin typeface="CiscoSansTT ExtraLight"/>
                <a:ea typeface="+mn-ea"/>
                <a:cs typeface="+mn-cs"/>
              </a:rPr>
              <a:t>Session 1:</a:t>
            </a:r>
            <a:br>
              <a:rPr kumimoji="0" lang="en-US" sz="1000" b="1" i="0" u="none" strike="noStrike" kern="1200" cap="none" spc="0" normalizeH="0" baseline="0" noProof="0">
                <a:ln>
                  <a:noFill/>
                </a:ln>
                <a:solidFill>
                  <a:srgbClr val="0D274D"/>
                </a:solidFill>
                <a:effectLst/>
                <a:uLnTx/>
                <a:uFillTx/>
                <a:latin typeface="CiscoSansTT ExtraLight"/>
                <a:ea typeface="+mn-ea"/>
                <a:cs typeface="+mn-cs"/>
              </a:rPr>
            </a:br>
            <a:r>
              <a:rPr kumimoji="0" lang="en-US" sz="1000" b="1" i="0" u="none" strike="noStrike" kern="1200" cap="none" spc="0" normalizeH="0" baseline="0" noProof="0">
                <a:ln>
                  <a:noFill/>
                </a:ln>
                <a:solidFill>
                  <a:srgbClr val="0D274D"/>
                </a:solidFill>
                <a:effectLst/>
                <a:uLnTx/>
                <a:uFillTx/>
                <a:latin typeface="CiscoSansTT ExtraLight"/>
                <a:ea typeface="+mn-ea"/>
                <a:cs typeface="+mn-cs"/>
              </a:rPr>
              <a:t>Your Physical Layer: Healthy Body, Healthy Mind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24" name="TextBox 23">
            <a:extLst>
              <a:ext uri="{FF2B5EF4-FFF2-40B4-BE49-F238E27FC236}">
                <a16:creationId xmlns:a16="http://schemas.microsoft.com/office/drawing/2014/main" id="{75AF2588-2B64-8848-8037-5DEEE2DE90FB}"/>
              </a:ext>
            </a:extLst>
          </p:cNvPr>
          <p:cNvSpPr txBox="1"/>
          <p:nvPr/>
        </p:nvSpPr>
        <p:spPr>
          <a:xfrm>
            <a:off x="4181615" y="3505765"/>
            <a:ext cx="1212637" cy="70788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D274D"/>
                </a:solidFill>
                <a:effectLst/>
                <a:uLnTx/>
                <a:uFillTx/>
                <a:latin typeface="CiscoSansTT ExtraLight"/>
                <a:ea typeface="+mn-ea"/>
                <a:cs typeface="+mn-cs"/>
              </a:rPr>
              <a:t>Session 2:</a:t>
            </a:r>
            <a:br>
              <a:rPr kumimoji="0" lang="en-US" sz="1000" b="1" i="0" u="none" strike="noStrike" kern="1200" cap="none" spc="0" normalizeH="0" baseline="0" noProof="0">
                <a:ln>
                  <a:noFill/>
                </a:ln>
                <a:solidFill>
                  <a:srgbClr val="0D274D"/>
                </a:solidFill>
                <a:effectLst/>
                <a:uLnTx/>
                <a:uFillTx/>
                <a:latin typeface="CiscoSansTT ExtraLight"/>
                <a:ea typeface="+mn-ea"/>
                <a:cs typeface="+mn-cs"/>
              </a:rPr>
            </a:br>
            <a:r>
              <a:rPr kumimoji="0" lang="en-US" sz="1000" b="1" i="0" u="none" strike="noStrike" kern="1200" cap="none" spc="0" normalizeH="0" baseline="0" noProof="0">
                <a:ln>
                  <a:noFill/>
                </a:ln>
                <a:solidFill>
                  <a:srgbClr val="0D274D"/>
                </a:solidFill>
                <a:effectLst/>
                <a:uLnTx/>
                <a:uFillTx/>
                <a:latin typeface="CiscoSansTT ExtraLight"/>
                <a:ea typeface="+mn-ea"/>
                <a:cs typeface="+mn-cs"/>
              </a:rPr>
              <a:t>Designing a Team Where Everyone Feels Safe</a:t>
            </a:r>
          </a:p>
        </p:txBody>
      </p:sp>
      <p:sp>
        <p:nvSpPr>
          <p:cNvPr id="25" name="TextBox 24">
            <a:extLst>
              <a:ext uri="{FF2B5EF4-FFF2-40B4-BE49-F238E27FC236}">
                <a16:creationId xmlns:a16="http://schemas.microsoft.com/office/drawing/2014/main" id="{796A11A2-2DC3-AF4A-BDBA-D413420E6498}"/>
              </a:ext>
            </a:extLst>
          </p:cNvPr>
          <p:cNvSpPr txBox="1"/>
          <p:nvPr/>
        </p:nvSpPr>
        <p:spPr>
          <a:xfrm>
            <a:off x="6182596" y="3505764"/>
            <a:ext cx="1255323" cy="70788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D274D"/>
                </a:solidFill>
                <a:effectLst/>
                <a:uLnTx/>
                <a:uFillTx/>
                <a:latin typeface="CiscoSansTT ExtraLight"/>
                <a:ea typeface="+mn-ea"/>
                <a:cs typeface="+mn-cs"/>
              </a:rPr>
              <a:t>Session 3:</a:t>
            </a:r>
            <a:br>
              <a:rPr kumimoji="0" lang="en-US" sz="1000" b="1" i="0" u="sng" strike="noStrike" kern="1200" cap="none" spc="0" normalizeH="0" baseline="0" noProof="0">
                <a:ln>
                  <a:noFill/>
                </a:ln>
                <a:solidFill>
                  <a:srgbClr val="0D274D"/>
                </a:solidFill>
                <a:effectLst/>
                <a:uLnTx/>
                <a:uFillTx/>
                <a:latin typeface="CiscoSansTT ExtraLight"/>
                <a:ea typeface="+mn-ea"/>
                <a:cs typeface="+mn-cs"/>
              </a:rPr>
            </a:br>
            <a:r>
              <a:rPr kumimoji="0" lang="en-US" sz="1000" b="1" i="0" u="none" strike="noStrike" kern="1200" cap="none" spc="0" normalizeH="0" baseline="0" noProof="0">
                <a:ln>
                  <a:noFill/>
                </a:ln>
                <a:solidFill>
                  <a:srgbClr val="0D274D"/>
                </a:solidFill>
                <a:effectLst/>
                <a:uLnTx/>
                <a:uFillTx/>
                <a:latin typeface="CiscoSansTT ExtraLight"/>
                <a:ea typeface="+mn-ea"/>
                <a:cs typeface="+mn-cs"/>
              </a:rPr>
              <a:t>Developing a Team Where Everyone Belongs</a:t>
            </a:r>
          </a:p>
        </p:txBody>
      </p:sp>
      <p:sp>
        <p:nvSpPr>
          <p:cNvPr id="26" name="TextBox 25">
            <a:extLst>
              <a:ext uri="{FF2B5EF4-FFF2-40B4-BE49-F238E27FC236}">
                <a16:creationId xmlns:a16="http://schemas.microsoft.com/office/drawing/2014/main" id="{706169B7-E1AA-2043-8472-09DDECA379B4}"/>
              </a:ext>
            </a:extLst>
          </p:cNvPr>
          <p:cNvSpPr txBox="1"/>
          <p:nvPr/>
        </p:nvSpPr>
        <p:spPr>
          <a:xfrm>
            <a:off x="8160814" y="3466906"/>
            <a:ext cx="1247924" cy="861774"/>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D274D"/>
                </a:solidFill>
                <a:effectLst/>
                <a:uLnTx/>
                <a:uFillTx/>
                <a:latin typeface="CiscoSansTT ExtraLight"/>
                <a:ea typeface="+mn-ea"/>
                <a:cs typeface="+mn-cs"/>
              </a:rPr>
              <a:t>Session 4:</a:t>
            </a:r>
            <a:br>
              <a:rPr kumimoji="0" lang="en-US" sz="1000" b="1" i="0" u="none" strike="noStrike" kern="1200" cap="none" spc="0" normalizeH="0" baseline="0" noProof="0">
                <a:ln>
                  <a:noFill/>
                </a:ln>
                <a:solidFill>
                  <a:srgbClr val="0D274D"/>
                </a:solidFill>
                <a:effectLst/>
                <a:uLnTx/>
                <a:uFillTx/>
                <a:latin typeface="CiscoSansTT ExtraLight"/>
                <a:ea typeface="+mn-ea"/>
                <a:cs typeface="+mn-cs"/>
              </a:rPr>
            </a:br>
            <a:r>
              <a:rPr kumimoji="0" lang="en-US" sz="1000" b="1" i="0" u="none" strike="noStrike" kern="1200" cap="none" spc="0" normalizeH="0" baseline="0" noProof="0">
                <a:ln>
                  <a:noFill/>
                </a:ln>
                <a:solidFill>
                  <a:srgbClr val="0D274D"/>
                </a:solidFill>
                <a:effectLst/>
                <a:uLnTx/>
                <a:uFillTx/>
                <a:latin typeface="CiscoSansTT ExtraLight"/>
                <a:ea typeface="+mn-ea"/>
                <a:cs typeface="+mn-cs"/>
              </a:rPr>
              <a:t>Team Code Reviews: The Art of Giving and Receiving Support</a:t>
            </a:r>
          </a:p>
        </p:txBody>
      </p:sp>
      <p:sp>
        <p:nvSpPr>
          <p:cNvPr id="27" name="TextBox 26">
            <a:extLst>
              <a:ext uri="{FF2B5EF4-FFF2-40B4-BE49-F238E27FC236}">
                <a16:creationId xmlns:a16="http://schemas.microsoft.com/office/drawing/2014/main" id="{819B088C-6E3E-A549-BFEF-04CFD1F41EEC}"/>
              </a:ext>
            </a:extLst>
          </p:cNvPr>
          <p:cNvSpPr txBox="1"/>
          <p:nvPr/>
        </p:nvSpPr>
        <p:spPr>
          <a:xfrm>
            <a:off x="10506580" y="3545232"/>
            <a:ext cx="1012535" cy="70788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D274D"/>
                </a:solidFill>
                <a:effectLst/>
                <a:uLnTx/>
                <a:uFillTx/>
                <a:latin typeface="CiscoSansTT ExtraLight"/>
                <a:ea typeface="+mn-ea"/>
                <a:cs typeface="+mn-cs"/>
              </a:rPr>
              <a:t>Session 5:</a:t>
            </a:r>
            <a:br>
              <a:rPr kumimoji="0" lang="en-US" sz="1000" b="1" i="0" u="none" strike="noStrike" kern="1200" cap="none" spc="0" normalizeH="0" baseline="0" noProof="0">
                <a:ln>
                  <a:noFill/>
                </a:ln>
                <a:solidFill>
                  <a:srgbClr val="0D274D"/>
                </a:solidFill>
                <a:effectLst/>
                <a:uLnTx/>
                <a:uFillTx/>
                <a:latin typeface="CiscoSansTT ExtraLight"/>
                <a:ea typeface="+mn-ea"/>
                <a:cs typeface="+mn-cs"/>
              </a:rPr>
            </a:br>
            <a:r>
              <a:rPr kumimoji="0" lang="en-US" sz="1000" b="1" i="0" u="none" strike="noStrike" kern="1200" cap="none" spc="0" normalizeH="0" baseline="0" noProof="0">
                <a:ln>
                  <a:noFill/>
                </a:ln>
                <a:solidFill>
                  <a:srgbClr val="0D274D"/>
                </a:solidFill>
                <a:effectLst/>
                <a:uLnTx/>
                <a:uFillTx/>
                <a:latin typeface="CiscoSansTT ExtraLight"/>
                <a:ea typeface="+mn-ea"/>
                <a:cs typeface="+mn-cs"/>
              </a:rPr>
              <a:t>CI/CD Pipeline for Your Best Self</a:t>
            </a:r>
            <a:endParaRPr kumimoji="0" lang="en-US" sz="1100" b="1"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28" name="Oval 27">
            <a:extLst>
              <a:ext uri="{FF2B5EF4-FFF2-40B4-BE49-F238E27FC236}">
                <a16:creationId xmlns:a16="http://schemas.microsoft.com/office/drawing/2014/main" id="{686D9DB2-854F-424A-B4F3-4B9EA2A840DA}"/>
              </a:ext>
            </a:extLst>
          </p:cNvPr>
          <p:cNvSpPr/>
          <p:nvPr/>
        </p:nvSpPr>
        <p:spPr>
          <a:xfrm>
            <a:off x="1512156" y="4426809"/>
            <a:ext cx="466235" cy="466235"/>
          </a:xfrm>
          <a:prstGeom prst="ellipse">
            <a:avLst/>
          </a:prstGeom>
          <a:solidFill>
            <a:srgbClr val="FFFFFF"/>
          </a:solidFill>
          <a:ln w="19050" cap="flat" cmpd="sng" algn="ctr">
            <a:solidFill>
              <a:schemeClr val="accent1"/>
            </a:solidFill>
            <a:prstDash val="solid"/>
          </a:ln>
          <a:effectLst/>
        </p:spPr>
        <p:txBody>
          <a:bodyPr lIns="0" tIns="0" rIns="0" bIns="0" rtlCol="0" anchor="ctr"/>
          <a:lstStyle/>
          <a:p>
            <a:pPr marL="0" marR="0" lvl="0" indent="0" algn="ctr" defTabSz="1219170" rtl="0" eaLnBrk="1" fontAlgn="auto" latinLnBrk="0" hangingPunct="1">
              <a:lnSpc>
                <a:spcPts val="1760"/>
              </a:lnSpc>
              <a:spcBef>
                <a:spcPts val="0"/>
              </a:spcBef>
              <a:spcAft>
                <a:spcPts val="1333"/>
              </a:spcAft>
              <a:buClr>
                <a:srgbClr val="000000"/>
              </a:buClr>
              <a:buSzTx/>
              <a:buFontTx/>
              <a:buNone/>
              <a:tabLst/>
              <a:defRPr/>
            </a:pPr>
            <a:endParaRPr kumimoji="0" lang="en-US" sz="1467" b="0" i="0" u="none" strike="noStrike" kern="0" cap="none" spc="0" normalizeH="0" baseline="0" noProof="0" err="1">
              <a:ln>
                <a:noFill/>
              </a:ln>
              <a:solidFill>
                <a:srgbClr val="FFFFFF"/>
              </a:solidFill>
              <a:effectLst/>
              <a:uLnTx/>
              <a:uFillTx/>
              <a:latin typeface="CiscoSansTT ExtraLight" panose="020B0604020202020204"/>
              <a:ea typeface="+mn-ea"/>
              <a:cs typeface="CiscoSansTT ExtraLight" panose="020B0303020201020303" pitchFamily="34" charset="0"/>
              <a:sym typeface="Arial"/>
            </a:endParaRPr>
          </a:p>
        </p:txBody>
      </p:sp>
      <p:pic>
        <p:nvPicPr>
          <p:cNvPr id="29" name="Picture 28">
            <a:extLst>
              <a:ext uri="{FF2B5EF4-FFF2-40B4-BE49-F238E27FC236}">
                <a16:creationId xmlns:a16="http://schemas.microsoft.com/office/drawing/2014/main" id="{BE8D719B-3BB6-A147-AC2B-E8DA36ABEE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7892" y="4434282"/>
            <a:ext cx="408662" cy="408662"/>
          </a:xfrm>
          <a:prstGeom prst="ellipse">
            <a:avLst/>
          </a:prstGeom>
          <a:ln w="28575">
            <a:noFill/>
          </a:ln>
        </p:spPr>
      </p:pic>
      <p:sp>
        <p:nvSpPr>
          <p:cNvPr id="30" name="Oval 29">
            <a:extLst>
              <a:ext uri="{FF2B5EF4-FFF2-40B4-BE49-F238E27FC236}">
                <a16:creationId xmlns:a16="http://schemas.microsoft.com/office/drawing/2014/main" id="{2568E097-5374-304F-A80A-5DEB86277594}"/>
              </a:ext>
            </a:extLst>
          </p:cNvPr>
          <p:cNvSpPr/>
          <p:nvPr/>
        </p:nvSpPr>
        <p:spPr>
          <a:xfrm>
            <a:off x="3592797" y="4396980"/>
            <a:ext cx="466235" cy="466235"/>
          </a:xfrm>
          <a:prstGeom prst="ellipse">
            <a:avLst/>
          </a:prstGeom>
          <a:solidFill>
            <a:srgbClr val="FFFFFF"/>
          </a:solidFill>
          <a:ln w="19050" cap="flat" cmpd="sng" algn="ctr">
            <a:solidFill>
              <a:schemeClr val="accent1"/>
            </a:solidFill>
            <a:prstDash val="solid"/>
          </a:ln>
          <a:effectLst/>
        </p:spPr>
        <p:txBody>
          <a:bodyPr lIns="0" tIns="0" rIns="0" bIns="0" rtlCol="0" anchor="ctr"/>
          <a:lstStyle/>
          <a:p>
            <a:pPr marL="0" marR="0" lvl="0" indent="0" algn="ctr" defTabSz="1219170" rtl="0" eaLnBrk="1" fontAlgn="auto" latinLnBrk="0" hangingPunct="1">
              <a:lnSpc>
                <a:spcPts val="1760"/>
              </a:lnSpc>
              <a:spcBef>
                <a:spcPts val="0"/>
              </a:spcBef>
              <a:spcAft>
                <a:spcPts val="1333"/>
              </a:spcAft>
              <a:buClr>
                <a:srgbClr val="000000"/>
              </a:buClr>
              <a:buSzTx/>
              <a:buFontTx/>
              <a:buNone/>
              <a:tabLst/>
              <a:defRPr/>
            </a:pPr>
            <a:endParaRPr kumimoji="0" lang="en-US" sz="1467" b="0" i="0" u="none" strike="noStrike" kern="0" cap="none" spc="0" normalizeH="0" baseline="0" noProof="0" err="1">
              <a:ln>
                <a:noFill/>
              </a:ln>
              <a:solidFill>
                <a:srgbClr val="FFFFFF"/>
              </a:solidFill>
              <a:effectLst/>
              <a:uLnTx/>
              <a:uFillTx/>
              <a:latin typeface="CiscoSansTT ExtraLight" panose="020B0604020202020204"/>
              <a:ea typeface="+mn-ea"/>
              <a:cs typeface="CiscoSansTT ExtraLight" panose="020B0303020201020303" pitchFamily="34" charset="0"/>
              <a:sym typeface="Arial"/>
            </a:endParaRPr>
          </a:p>
        </p:txBody>
      </p:sp>
      <p:pic>
        <p:nvPicPr>
          <p:cNvPr id="31" name="Picture 30">
            <a:extLst>
              <a:ext uri="{FF2B5EF4-FFF2-40B4-BE49-F238E27FC236}">
                <a16:creationId xmlns:a16="http://schemas.microsoft.com/office/drawing/2014/main" id="{1A6DCE1A-D0BD-7140-B4D3-E1972DC60A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48533" y="4404453"/>
            <a:ext cx="408662" cy="408662"/>
          </a:xfrm>
          <a:prstGeom prst="ellipse">
            <a:avLst/>
          </a:prstGeom>
          <a:ln w="28575">
            <a:noFill/>
          </a:ln>
        </p:spPr>
      </p:pic>
      <p:sp>
        <p:nvSpPr>
          <p:cNvPr id="32" name="Oval 31">
            <a:extLst>
              <a:ext uri="{FF2B5EF4-FFF2-40B4-BE49-F238E27FC236}">
                <a16:creationId xmlns:a16="http://schemas.microsoft.com/office/drawing/2014/main" id="{626066B0-73D8-6C4E-8F0D-BDE27EE661D4}"/>
              </a:ext>
            </a:extLst>
          </p:cNvPr>
          <p:cNvSpPr/>
          <p:nvPr/>
        </p:nvSpPr>
        <p:spPr>
          <a:xfrm>
            <a:off x="5555364" y="4404221"/>
            <a:ext cx="466235" cy="466235"/>
          </a:xfrm>
          <a:prstGeom prst="ellipse">
            <a:avLst/>
          </a:prstGeom>
          <a:solidFill>
            <a:srgbClr val="FFFFFF"/>
          </a:solidFill>
          <a:ln w="19050" cap="flat" cmpd="sng" algn="ctr">
            <a:solidFill>
              <a:schemeClr val="accent1"/>
            </a:solidFill>
            <a:prstDash val="solid"/>
          </a:ln>
          <a:effectLst/>
        </p:spPr>
        <p:txBody>
          <a:bodyPr lIns="0" tIns="0" rIns="0" bIns="0" rtlCol="0" anchor="ctr"/>
          <a:lstStyle/>
          <a:p>
            <a:pPr marL="0" marR="0" lvl="0" indent="0" algn="ctr" defTabSz="1219170" rtl="0" eaLnBrk="1" fontAlgn="auto" latinLnBrk="0" hangingPunct="1">
              <a:lnSpc>
                <a:spcPts val="1760"/>
              </a:lnSpc>
              <a:spcBef>
                <a:spcPts val="0"/>
              </a:spcBef>
              <a:spcAft>
                <a:spcPts val="1333"/>
              </a:spcAft>
              <a:buClr>
                <a:srgbClr val="000000"/>
              </a:buClr>
              <a:buSzTx/>
              <a:buFontTx/>
              <a:buNone/>
              <a:tabLst/>
              <a:defRPr/>
            </a:pPr>
            <a:endParaRPr kumimoji="0" lang="en-US" sz="1467" b="0" i="0" u="none" strike="noStrike" kern="0" cap="none" spc="0" normalizeH="0" baseline="0" noProof="0" err="1">
              <a:ln>
                <a:noFill/>
              </a:ln>
              <a:solidFill>
                <a:srgbClr val="FFFFFF"/>
              </a:solidFill>
              <a:effectLst/>
              <a:uLnTx/>
              <a:uFillTx/>
              <a:latin typeface="CiscoSansTT ExtraLight" panose="020B0604020202020204"/>
              <a:ea typeface="+mn-ea"/>
              <a:cs typeface="CiscoSansTT ExtraLight" panose="020B0303020201020303" pitchFamily="34" charset="0"/>
              <a:sym typeface="Arial"/>
            </a:endParaRPr>
          </a:p>
        </p:txBody>
      </p:sp>
      <p:pic>
        <p:nvPicPr>
          <p:cNvPr id="33" name="Picture 32">
            <a:extLst>
              <a:ext uri="{FF2B5EF4-FFF2-40B4-BE49-F238E27FC236}">
                <a16:creationId xmlns:a16="http://schemas.microsoft.com/office/drawing/2014/main" id="{08D395FC-74B6-4B47-9806-778F40380D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1100" y="4411694"/>
            <a:ext cx="408662" cy="408662"/>
          </a:xfrm>
          <a:prstGeom prst="ellipse">
            <a:avLst/>
          </a:prstGeom>
          <a:ln w="28575">
            <a:noFill/>
          </a:ln>
        </p:spPr>
      </p:pic>
      <p:sp>
        <p:nvSpPr>
          <p:cNvPr id="34" name="Oval 33">
            <a:extLst>
              <a:ext uri="{FF2B5EF4-FFF2-40B4-BE49-F238E27FC236}">
                <a16:creationId xmlns:a16="http://schemas.microsoft.com/office/drawing/2014/main" id="{C56EE9E6-516A-A04F-BE8F-63AE3620F0E6}"/>
              </a:ext>
            </a:extLst>
          </p:cNvPr>
          <p:cNvSpPr/>
          <p:nvPr/>
        </p:nvSpPr>
        <p:spPr>
          <a:xfrm>
            <a:off x="7621280" y="4419336"/>
            <a:ext cx="466235" cy="466235"/>
          </a:xfrm>
          <a:prstGeom prst="ellipse">
            <a:avLst/>
          </a:prstGeom>
          <a:solidFill>
            <a:srgbClr val="FFFFFF"/>
          </a:solidFill>
          <a:ln w="19050" cap="flat" cmpd="sng" algn="ctr">
            <a:solidFill>
              <a:schemeClr val="accent1"/>
            </a:solidFill>
            <a:prstDash val="solid"/>
          </a:ln>
          <a:effectLst/>
        </p:spPr>
        <p:txBody>
          <a:bodyPr lIns="0" tIns="0" rIns="0" bIns="0" rtlCol="0" anchor="ctr"/>
          <a:lstStyle/>
          <a:p>
            <a:pPr marL="0" marR="0" lvl="0" indent="0" algn="ctr" defTabSz="1219170" rtl="0" eaLnBrk="1" fontAlgn="auto" latinLnBrk="0" hangingPunct="1">
              <a:lnSpc>
                <a:spcPts val="1760"/>
              </a:lnSpc>
              <a:spcBef>
                <a:spcPts val="0"/>
              </a:spcBef>
              <a:spcAft>
                <a:spcPts val="1333"/>
              </a:spcAft>
              <a:buClr>
                <a:srgbClr val="000000"/>
              </a:buClr>
              <a:buSzTx/>
              <a:buFontTx/>
              <a:buNone/>
              <a:tabLst/>
              <a:defRPr/>
            </a:pPr>
            <a:endParaRPr kumimoji="0" lang="en-US" sz="1467" b="0" i="0" u="none" strike="noStrike" kern="0" cap="none" spc="0" normalizeH="0" baseline="0" noProof="0" err="1">
              <a:ln>
                <a:noFill/>
              </a:ln>
              <a:solidFill>
                <a:srgbClr val="FFFFFF"/>
              </a:solidFill>
              <a:effectLst/>
              <a:uLnTx/>
              <a:uFillTx/>
              <a:latin typeface="CiscoSansTT ExtraLight" panose="020B0604020202020204"/>
              <a:ea typeface="+mn-ea"/>
              <a:cs typeface="CiscoSansTT ExtraLight" panose="020B0303020201020303" pitchFamily="34" charset="0"/>
              <a:sym typeface="Arial"/>
            </a:endParaRPr>
          </a:p>
        </p:txBody>
      </p:sp>
      <p:pic>
        <p:nvPicPr>
          <p:cNvPr id="35" name="Picture 34">
            <a:extLst>
              <a:ext uri="{FF2B5EF4-FFF2-40B4-BE49-F238E27FC236}">
                <a16:creationId xmlns:a16="http://schemas.microsoft.com/office/drawing/2014/main" id="{1E464D4E-33CF-DF4F-86B8-FCCB64E859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77016" y="4426809"/>
            <a:ext cx="408662" cy="408662"/>
          </a:xfrm>
          <a:prstGeom prst="ellipse">
            <a:avLst/>
          </a:prstGeom>
          <a:ln w="28575">
            <a:noFill/>
          </a:ln>
        </p:spPr>
      </p:pic>
      <p:sp>
        <p:nvSpPr>
          <p:cNvPr id="36" name="Oval 35">
            <a:extLst>
              <a:ext uri="{FF2B5EF4-FFF2-40B4-BE49-F238E27FC236}">
                <a16:creationId xmlns:a16="http://schemas.microsoft.com/office/drawing/2014/main" id="{85DE2DBC-6190-AD43-BB20-222F7BD70160}"/>
              </a:ext>
            </a:extLst>
          </p:cNvPr>
          <p:cNvSpPr/>
          <p:nvPr/>
        </p:nvSpPr>
        <p:spPr>
          <a:xfrm>
            <a:off x="9713139" y="4396748"/>
            <a:ext cx="466235" cy="466235"/>
          </a:xfrm>
          <a:prstGeom prst="ellipse">
            <a:avLst/>
          </a:prstGeom>
          <a:solidFill>
            <a:srgbClr val="FFFFFF"/>
          </a:solidFill>
          <a:ln w="19050" cap="flat" cmpd="sng" algn="ctr">
            <a:solidFill>
              <a:schemeClr val="accent1"/>
            </a:solidFill>
            <a:prstDash val="solid"/>
          </a:ln>
          <a:effectLst/>
        </p:spPr>
        <p:txBody>
          <a:bodyPr lIns="0" tIns="0" rIns="0" bIns="0" rtlCol="0" anchor="ctr"/>
          <a:lstStyle/>
          <a:p>
            <a:pPr marL="0" marR="0" lvl="0" indent="0" algn="ctr" defTabSz="1219170" rtl="0" eaLnBrk="1" fontAlgn="auto" latinLnBrk="0" hangingPunct="1">
              <a:lnSpc>
                <a:spcPts val="1760"/>
              </a:lnSpc>
              <a:spcBef>
                <a:spcPts val="0"/>
              </a:spcBef>
              <a:spcAft>
                <a:spcPts val="1333"/>
              </a:spcAft>
              <a:buClr>
                <a:srgbClr val="000000"/>
              </a:buClr>
              <a:buSzTx/>
              <a:buFontTx/>
              <a:buNone/>
              <a:tabLst/>
              <a:defRPr/>
            </a:pPr>
            <a:endParaRPr kumimoji="0" lang="en-US" sz="1467" b="0" i="0" u="none" strike="noStrike" kern="0" cap="none" spc="0" normalizeH="0" baseline="0" noProof="0" err="1">
              <a:ln>
                <a:noFill/>
              </a:ln>
              <a:solidFill>
                <a:srgbClr val="FFFFFF"/>
              </a:solidFill>
              <a:effectLst/>
              <a:uLnTx/>
              <a:uFillTx/>
              <a:latin typeface="CiscoSansTT ExtraLight" panose="020B0604020202020204"/>
              <a:ea typeface="+mn-ea"/>
              <a:cs typeface="CiscoSansTT ExtraLight" panose="020B0303020201020303" pitchFamily="34" charset="0"/>
              <a:sym typeface="Arial"/>
            </a:endParaRPr>
          </a:p>
        </p:txBody>
      </p:sp>
      <p:pic>
        <p:nvPicPr>
          <p:cNvPr id="37" name="Picture 36">
            <a:extLst>
              <a:ext uri="{FF2B5EF4-FFF2-40B4-BE49-F238E27FC236}">
                <a16:creationId xmlns:a16="http://schemas.microsoft.com/office/drawing/2014/main" id="{2916343C-8891-554B-AFA5-A89A81D2C9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8875" y="4404221"/>
            <a:ext cx="408662" cy="408662"/>
          </a:xfrm>
          <a:prstGeom prst="ellipse">
            <a:avLst/>
          </a:prstGeom>
          <a:ln w="28575">
            <a:noFill/>
          </a:ln>
        </p:spPr>
      </p:pic>
      <p:sp>
        <p:nvSpPr>
          <p:cNvPr id="40" name="TextBox 39">
            <a:extLst>
              <a:ext uri="{FF2B5EF4-FFF2-40B4-BE49-F238E27FC236}">
                <a16:creationId xmlns:a16="http://schemas.microsoft.com/office/drawing/2014/main" id="{C53A8968-7ECF-714A-8A70-B694EEB6DD76}"/>
              </a:ext>
            </a:extLst>
          </p:cNvPr>
          <p:cNvSpPr txBox="1"/>
          <p:nvPr/>
        </p:nvSpPr>
        <p:spPr>
          <a:xfrm>
            <a:off x="2270493" y="4798478"/>
            <a:ext cx="1010643" cy="307777"/>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9E9EA2">
                    <a:lumMod val="50000"/>
                  </a:srgbClr>
                </a:solidFill>
                <a:effectLst/>
                <a:uLnTx/>
                <a:uFillTx/>
                <a:latin typeface="CiscoSansTT ExtraLight"/>
                <a:ea typeface="+mn-ea"/>
                <a:cs typeface="+mn-cs"/>
              </a:rPr>
              <a:t>Today</a:t>
            </a:r>
          </a:p>
        </p:txBody>
      </p:sp>
      <p:sp>
        <p:nvSpPr>
          <p:cNvPr id="41" name="TextBox 40">
            <a:extLst>
              <a:ext uri="{FF2B5EF4-FFF2-40B4-BE49-F238E27FC236}">
                <a16:creationId xmlns:a16="http://schemas.microsoft.com/office/drawing/2014/main" id="{5341D373-889A-9647-A955-FABDA3876DA7}"/>
              </a:ext>
            </a:extLst>
          </p:cNvPr>
          <p:cNvSpPr txBox="1"/>
          <p:nvPr/>
        </p:nvSpPr>
        <p:spPr>
          <a:xfrm>
            <a:off x="4204836" y="4805125"/>
            <a:ext cx="1010643" cy="738664"/>
          </a:xfrm>
          <a:prstGeom prst="rect">
            <a:avLst/>
          </a:prstGeom>
          <a:noFill/>
        </p:spPr>
        <p:txBody>
          <a:bodyPr wrap="square" lIns="91440" tIns="45720" rIns="91440" bIns="45720" rtlCol="0" anchor="t">
            <a:spAutoFit/>
          </a:bodyPr>
          <a:lstStyle/>
          <a:p>
            <a:pPr algn="ctr">
              <a:defRPr/>
            </a:pPr>
            <a:r>
              <a:rPr lang="en-US" sz="1400" dirty="0">
                <a:solidFill>
                  <a:schemeClr val="accent6"/>
                </a:solidFill>
                <a:latin typeface="CiscoSansTT ExtraLight"/>
              </a:rPr>
              <a:t>Today + 1 month</a:t>
            </a:r>
            <a:endParaRPr lang="en-US" dirty="0">
              <a:solidFill>
                <a:schemeClr val="accent6"/>
              </a:solidFil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9E9EA2">
                  <a:lumMod val="50000"/>
                </a:srgbClr>
              </a:solidFill>
              <a:effectLst/>
              <a:uLnTx/>
              <a:uFillTx/>
              <a:latin typeface="CiscoSansTT ExtraLight"/>
              <a:ea typeface="+mn-ea"/>
              <a:cs typeface="+mn-cs"/>
            </a:endParaRPr>
          </a:p>
        </p:txBody>
      </p:sp>
      <p:sp>
        <p:nvSpPr>
          <p:cNvPr id="42" name="TextBox 41">
            <a:extLst>
              <a:ext uri="{FF2B5EF4-FFF2-40B4-BE49-F238E27FC236}">
                <a16:creationId xmlns:a16="http://schemas.microsoft.com/office/drawing/2014/main" id="{CDC6FA8B-8C90-ED4C-B162-555609B104D6}"/>
              </a:ext>
            </a:extLst>
          </p:cNvPr>
          <p:cNvSpPr txBox="1"/>
          <p:nvPr/>
        </p:nvSpPr>
        <p:spPr>
          <a:xfrm>
            <a:off x="6217010" y="4820356"/>
            <a:ext cx="1010643" cy="523220"/>
          </a:xfrm>
          <a:prstGeom prst="rect">
            <a:avLst/>
          </a:prstGeom>
          <a:noFill/>
        </p:spPr>
        <p:txBody>
          <a:bodyPr wrap="square" lIns="91440" tIns="45720" rIns="91440" bIns="45720" rtlCol="0" anchor="t">
            <a:spAutoFit/>
          </a:bodyPr>
          <a:lstStyle/>
          <a:p>
            <a:pPr algn="ctr">
              <a:defRPr/>
            </a:pPr>
            <a:r>
              <a:rPr lang="en-US" sz="1400" dirty="0">
                <a:solidFill>
                  <a:srgbClr val="9E9EA2"/>
                </a:solidFill>
                <a:latin typeface="CiscoSansTT ExtraLight"/>
              </a:rPr>
              <a:t>Today + 2 months</a:t>
            </a:r>
            <a:endParaRPr lang="en-US" dirty="0" err="1">
              <a:ea typeface="+mn-ea"/>
              <a:cs typeface="+mn-cs"/>
            </a:endParaRPr>
          </a:p>
        </p:txBody>
      </p:sp>
      <p:sp>
        <p:nvSpPr>
          <p:cNvPr id="43" name="TextBox 42">
            <a:extLst>
              <a:ext uri="{FF2B5EF4-FFF2-40B4-BE49-F238E27FC236}">
                <a16:creationId xmlns:a16="http://schemas.microsoft.com/office/drawing/2014/main" id="{113CDCD1-13E1-D64D-921F-402DC37E9042}"/>
              </a:ext>
            </a:extLst>
          </p:cNvPr>
          <p:cNvSpPr txBox="1"/>
          <p:nvPr/>
        </p:nvSpPr>
        <p:spPr>
          <a:xfrm>
            <a:off x="8235195" y="4798224"/>
            <a:ext cx="1010643" cy="523220"/>
          </a:xfrm>
          <a:prstGeom prst="rect">
            <a:avLst/>
          </a:prstGeom>
          <a:noFill/>
        </p:spPr>
        <p:txBody>
          <a:bodyPr wrap="square" lIns="91440" tIns="45720" rIns="91440" bIns="45720" rtlCol="0" anchor="t">
            <a:spAutoFit/>
          </a:bodyPr>
          <a:lstStyle/>
          <a:p>
            <a:pPr algn="ctr">
              <a:defRPr/>
            </a:pPr>
            <a:r>
              <a:rPr lang="en-US" sz="1400" dirty="0">
                <a:solidFill>
                  <a:srgbClr val="9E9EA2"/>
                </a:solidFill>
                <a:latin typeface="CiscoSansTT ExtraLight"/>
              </a:rPr>
              <a:t>Today + 3 months</a:t>
            </a:r>
            <a:endParaRPr lang="en-US" dirty="0"/>
          </a:p>
        </p:txBody>
      </p:sp>
      <p:sp>
        <p:nvSpPr>
          <p:cNvPr id="44" name="TextBox 43">
            <a:extLst>
              <a:ext uri="{FF2B5EF4-FFF2-40B4-BE49-F238E27FC236}">
                <a16:creationId xmlns:a16="http://schemas.microsoft.com/office/drawing/2014/main" id="{B0037C95-FA4A-974A-81C3-DBDACCFF47B5}"/>
              </a:ext>
            </a:extLst>
          </p:cNvPr>
          <p:cNvSpPr txBox="1"/>
          <p:nvPr/>
        </p:nvSpPr>
        <p:spPr>
          <a:xfrm>
            <a:off x="10432191" y="4790751"/>
            <a:ext cx="1010643" cy="523220"/>
          </a:xfrm>
          <a:prstGeom prst="rect">
            <a:avLst/>
          </a:prstGeom>
          <a:noFill/>
        </p:spPr>
        <p:txBody>
          <a:bodyPr wrap="square" lIns="91440" tIns="45720" rIns="91440" bIns="45720" rtlCol="0" anchor="t">
            <a:spAutoFit/>
          </a:bodyPr>
          <a:lstStyle/>
          <a:p>
            <a:pPr algn="ctr">
              <a:defRPr/>
            </a:pPr>
            <a:r>
              <a:rPr lang="en-US" sz="1400" dirty="0">
                <a:solidFill>
                  <a:srgbClr val="9E9EA2"/>
                </a:solidFill>
                <a:latin typeface="CiscoSansTT ExtraLight"/>
              </a:rPr>
              <a:t>Today + 4 months</a:t>
            </a:r>
            <a:endParaRPr lang="en-US" dirty="0">
              <a:ea typeface="+mn-ea"/>
              <a:cs typeface="+mn-cs"/>
            </a:endParaRPr>
          </a:p>
        </p:txBody>
      </p:sp>
      <p:cxnSp>
        <p:nvCxnSpPr>
          <p:cNvPr id="47" name="Straight Connector 46">
            <a:extLst>
              <a:ext uri="{FF2B5EF4-FFF2-40B4-BE49-F238E27FC236}">
                <a16:creationId xmlns:a16="http://schemas.microsoft.com/office/drawing/2014/main" id="{05EB2AE0-5012-C24E-B94A-37A3A375B7E3}"/>
              </a:ext>
            </a:extLst>
          </p:cNvPr>
          <p:cNvCxnSpPr>
            <a:cxnSpLocks/>
          </p:cNvCxnSpPr>
          <p:nvPr/>
        </p:nvCxnSpPr>
        <p:spPr>
          <a:xfrm flipH="1">
            <a:off x="3846436" y="2724953"/>
            <a:ext cx="41573" cy="1753336"/>
          </a:xfrm>
          <a:prstGeom prst="line">
            <a:avLst/>
          </a:prstGeom>
          <a:noFill/>
          <a:ln w="12700" cap="rnd" cmpd="sng">
            <a:solidFill>
              <a:srgbClr val="646C78">
                <a:lumMod val="60000"/>
                <a:lumOff val="40000"/>
              </a:srgbClr>
            </a:solidFill>
            <a:prstDash val="sysDot"/>
            <a:round/>
            <a:headEnd type="none" w="med" len="med"/>
            <a:tailEnd type="none" w="sm" len="sm"/>
          </a:ln>
        </p:spPr>
      </p:cxnSp>
      <p:cxnSp>
        <p:nvCxnSpPr>
          <p:cNvPr id="48" name="Straight Connector 47">
            <a:extLst>
              <a:ext uri="{FF2B5EF4-FFF2-40B4-BE49-F238E27FC236}">
                <a16:creationId xmlns:a16="http://schemas.microsoft.com/office/drawing/2014/main" id="{2CD6D0C6-2234-F34B-BDF2-3DD349167EFF}"/>
              </a:ext>
            </a:extLst>
          </p:cNvPr>
          <p:cNvCxnSpPr>
            <a:cxnSpLocks/>
          </p:cNvCxnSpPr>
          <p:nvPr/>
        </p:nvCxnSpPr>
        <p:spPr>
          <a:xfrm flipH="1">
            <a:off x="5784685" y="2724953"/>
            <a:ext cx="41573" cy="1753336"/>
          </a:xfrm>
          <a:prstGeom prst="line">
            <a:avLst/>
          </a:prstGeom>
          <a:noFill/>
          <a:ln w="12700" cap="rnd" cmpd="sng">
            <a:solidFill>
              <a:srgbClr val="646C78">
                <a:lumMod val="60000"/>
                <a:lumOff val="40000"/>
              </a:srgbClr>
            </a:solidFill>
            <a:prstDash val="sysDot"/>
            <a:round/>
            <a:headEnd type="none" w="med" len="med"/>
            <a:tailEnd type="none" w="sm" len="sm"/>
          </a:ln>
        </p:spPr>
      </p:cxnSp>
      <p:cxnSp>
        <p:nvCxnSpPr>
          <p:cNvPr id="49" name="Straight Connector 48">
            <a:extLst>
              <a:ext uri="{FF2B5EF4-FFF2-40B4-BE49-F238E27FC236}">
                <a16:creationId xmlns:a16="http://schemas.microsoft.com/office/drawing/2014/main" id="{103A2704-B146-2F43-97DD-60C8378BF05B}"/>
              </a:ext>
            </a:extLst>
          </p:cNvPr>
          <p:cNvCxnSpPr>
            <a:cxnSpLocks/>
          </p:cNvCxnSpPr>
          <p:nvPr/>
        </p:nvCxnSpPr>
        <p:spPr>
          <a:xfrm flipH="1">
            <a:off x="7854397" y="2779245"/>
            <a:ext cx="41573" cy="1753336"/>
          </a:xfrm>
          <a:prstGeom prst="line">
            <a:avLst/>
          </a:prstGeom>
          <a:noFill/>
          <a:ln w="12700" cap="rnd" cmpd="sng">
            <a:solidFill>
              <a:srgbClr val="646C78">
                <a:lumMod val="60000"/>
                <a:lumOff val="40000"/>
              </a:srgbClr>
            </a:solidFill>
            <a:prstDash val="sysDot"/>
            <a:round/>
            <a:headEnd type="none" w="med" len="med"/>
            <a:tailEnd type="none" w="sm" len="sm"/>
          </a:ln>
        </p:spPr>
      </p:cxnSp>
      <p:cxnSp>
        <p:nvCxnSpPr>
          <p:cNvPr id="50" name="Straight Connector 49">
            <a:extLst>
              <a:ext uri="{FF2B5EF4-FFF2-40B4-BE49-F238E27FC236}">
                <a16:creationId xmlns:a16="http://schemas.microsoft.com/office/drawing/2014/main" id="{E8C24DF6-B37A-A046-AD98-2848E9888DE4}"/>
              </a:ext>
            </a:extLst>
          </p:cNvPr>
          <p:cNvCxnSpPr>
            <a:cxnSpLocks/>
          </p:cNvCxnSpPr>
          <p:nvPr/>
        </p:nvCxnSpPr>
        <p:spPr>
          <a:xfrm flipH="1">
            <a:off x="9952419" y="2765330"/>
            <a:ext cx="41573" cy="1753336"/>
          </a:xfrm>
          <a:prstGeom prst="line">
            <a:avLst/>
          </a:prstGeom>
          <a:noFill/>
          <a:ln w="12700" cap="rnd" cmpd="sng">
            <a:solidFill>
              <a:srgbClr val="646C78">
                <a:lumMod val="60000"/>
                <a:lumOff val="40000"/>
              </a:srgbClr>
            </a:solidFill>
            <a:prstDash val="sysDot"/>
            <a:round/>
            <a:headEnd type="none" w="med" len="med"/>
            <a:tailEnd type="none" w="sm" len="sm"/>
          </a:ln>
        </p:spPr>
      </p:cxnSp>
      <p:cxnSp>
        <p:nvCxnSpPr>
          <p:cNvPr id="57" name="Straight Connector 56">
            <a:extLst>
              <a:ext uri="{FF2B5EF4-FFF2-40B4-BE49-F238E27FC236}">
                <a16:creationId xmlns:a16="http://schemas.microsoft.com/office/drawing/2014/main" id="{C06FCB1D-B1D7-A148-8A26-A947C7CA6883}"/>
              </a:ext>
            </a:extLst>
          </p:cNvPr>
          <p:cNvCxnSpPr>
            <a:cxnSpLocks/>
          </p:cNvCxnSpPr>
          <p:nvPr/>
        </p:nvCxnSpPr>
        <p:spPr>
          <a:xfrm flipH="1">
            <a:off x="3888009" y="2724953"/>
            <a:ext cx="943521" cy="0"/>
          </a:xfrm>
          <a:prstGeom prst="line">
            <a:avLst/>
          </a:prstGeom>
          <a:noFill/>
          <a:ln w="12700" cap="rnd" cmpd="sng">
            <a:solidFill>
              <a:srgbClr val="646C78">
                <a:lumMod val="60000"/>
                <a:lumOff val="40000"/>
              </a:srgbClr>
            </a:solidFill>
            <a:prstDash val="sysDot"/>
            <a:round/>
            <a:headEnd type="none" w="med" len="med"/>
            <a:tailEnd type="none" w="sm" len="sm"/>
          </a:ln>
        </p:spPr>
      </p:cxnSp>
      <p:cxnSp>
        <p:nvCxnSpPr>
          <p:cNvPr id="58" name="Straight Connector 57">
            <a:extLst>
              <a:ext uri="{FF2B5EF4-FFF2-40B4-BE49-F238E27FC236}">
                <a16:creationId xmlns:a16="http://schemas.microsoft.com/office/drawing/2014/main" id="{57F2437D-75F8-CA47-A7A3-CEED4817B9A4}"/>
              </a:ext>
            </a:extLst>
          </p:cNvPr>
          <p:cNvCxnSpPr>
            <a:cxnSpLocks/>
          </p:cNvCxnSpPr>
          <p:nvPr/>
        </p:nvCxnSpPr>
        <p:spPr>
          <a:xfrm flipH="1">
            <a:off x="5826258" y="2723182"/>
            <a:ext cx="943521" cy="0"/>
          </a:xfrm>
          <a:prstGeom prst="line">
            <a:avLst/>
          </a:prstGeom>
          <a:noFill/>
          <a:ln w="12700" cap="rnd" cmpd="sng">
            <a:solidFill>
              <a:srgbClr val="646C78">
                <a:lumMod val="60000"/>
                <a:lumOff val="40000"/>
              </a:srgbClr>
            </a:solidFill>
            <a:prstDash val="sysDot"/>
            <a:round/>
            <a:headEnd type="none" w="med" len="med"/>
            <a:tailEnd type="none" w="sm" len="sm"/>
          </a:ln>
        </p:spPr>
      </p:cxnSp>
      <p:cxnSp>
        <p:nvCxnSpPr>
          <p:cNvPr id="59" name="Straight Connector 58">
            <a:extLst>
              <a:ext uri="{FF2B5EF4-FFF2-40B4-BE49-F238E27FC236}">
                <a16:creationId xmlns:a16="http://schemas.microsoft.com/office/drawing/2014/main" id="{8047668D-3ED3-344F-935C-2DEF498FCE2E}"/>
              </a:ext>
            </a:extLst>
          </p:cNvPr>
          <p:cNvCxnSpPr>
            <a:cxnSpLocks/>
          </p:cNvCxnSpPr>
          <p:nvPr/>
        </p:nvCxnSpPr>
        <p:spPr>
          <a:xfrm flipH="1">
            <a:off x="7895970" y="2752760"/>
            <a:ext cx="943521" cy="0"/>
          </a:xfrm>
          <a:prstGeom prst="line">
            <a:avLst/>
          </a:prstGeom>
          <a:noFill/>
          <a:ln w="12700" cap="rnd" cmpd="sng">
            <a:solidFill>
              <a:srgbClr val="646C78">
                <a:lumMod val="60000"/>
                <a:lumOff val="40000"/>
              </a:srgbClr>
            </a:solidFill>
            <a:prstDash val="sysDot"/>
            <a:round/>
            <a:headEnd type="none" w="med" len="med"/>
            <a:tailEnd type="none" w="sm" len="sm"/>
          </a:ln>
        </p:spPr>
      </p:cxnSp>
      <p:cxnSp>
        <p:nvCxnSpPr>
          <p:cNvPr id="60" name="Straight Connector 59">
            <a:extLst>
              <a:ext uri="{FF2B5EF4-FFF2-40B4-BE49-F238E27FC236}">
                <a16:creationId xmlns:a16="http://schemas.microsoft.com/office/drawing/2014/main" id="{835F65FB-346D-8F4B-8F55-32E6917277C9}"/>
              </a:ext>
            </a:extLst>
          </p:cNvPr>
          <p:cNvCxnSpPr>
            <a:cxnSpLocks/>
          </p:cNvCxnSpPr>
          <p:nvPr/>
        </p:nvCxnSpPr>
        <p:spPr>
          <a:xfrm flipH="1">
            <a:off x="9993992" y="2765330"/>
            <a:ext cx="943521" cy="0"/>
          </a:xfrm>
          <a:prstGeom prst="line">
            <a:avLst/>
          </a:prstGeom>
          <a:noFill/>
          <a:ln w="12700" cap="rnd" cmpd="sng">
            <a:solidFill>
              <a:srgbClr val="646C78">
                <a:lumMod val="60000"/>
                <a:lumOff val="40000"/>
              </a:srgbClr>
            </a:solidFill>
            <a:prstDash val="sysDot"/>
            <a:round/>
            <a:headEnd type="none" w="med" len="med"/>
            <a:tailEnd type="none" w="sm" len="sm"/>
          </a:ln>
        </p:spPr>
      </p:cxnSp>
      <p:sp>
        <p:nvSpPr>
          <p:cNvPr id="62" name="TextBox 61">
            <a:extLst>
              <a:ext uri="{FF2B5EF4-FFF2-40B4-BE49-F238E27FC236}">
                <a16:creationId xmlns:a16="http://schemas.microsoft.com/office/drawing/2014/main" id="{3BDCC6D2-1A49-A948-99F9-CBC2D8FEB968}"/>
              </a:ext>
            </a:extLst>
          </p:cNvPr>
          <p:cNvSpPr txBox="1"/>
          <p:nvPr/>
        </p:nvSpPr>
        <p:spPr>
          <a:xfrm>
            <a:off x="3723567" y="2116104"/>
            <a:ext cx="1327250" cy="5539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dirty="0">
                <a:ln>
                  <a:noFill/>
                </a:ln>
                <a:solidFill>
                  <a:schemeClr val="accent5"/>
                </a:solidFill>
                <a:effectLst/>
                <a:uLnTx/>
                <a:uFillTx/>
                <a:latin typeface="CiscoSansTT ExtraLight"/>
                <a:ea typeface="+mn-ea"/>
                <a:cs typeface="+mn-cs"/>
              </a:rPr>
              <a:t>Bi-Weekly Stand 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accent5"/>
                </a:solidFill>
                <a:effectLst/>
                <a:uLnTx/>
                <a:uFillTx/>
                <a:latin typeface="CiscoSansTT ExtraLight"/>
                <a:ea typeface="+mn-ea"/>
                <a:cs typeface="+mn-cs"/>
              </a:rPr>
              <a:t>Check-in Activity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accent5"/>
                </a:solidFill>
                <a:latin typeface="CiscoSansTT ExtraLight"/>
              </a:rPr>
              <a:t>&lt;date&gt; </a:t>
            </a:r>
          </a:p>
        </p:txBody>
      </p:sp>
      <p:sp>
        <p:nvSpPr>
          <p:cNvPr id="63" name="TextBox 62">
            <a:extLst>
              <a:ext uri="{FF2B5EF4-FFF2-40B4-BE49-F238E27FC236}">
                <a16:creationId xmlns:a16="http://schemas.microsoft.com/office/drawing/2014/main" id="{9A7C8045-521D-BD4A-BC6D-16021407D450}"/>
              </a:ext>
            </a:extLst>
          </p:cNvPr>
          <p:cNvSpPr txBox="1"/>
          <p:nvPr/>
        </p:nvSpPr>
        <p:spPr>
          <a:xfrm>
            <a:off x="5838559" y="2107517"/>
            <a:ext cx="1327250" cy="5539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dirty="0">
                <a:ln>
                  <a:noFill/>
                </a:ln>
                <a:solidFill>
                  <a:srgbClr val="0D274D"/>
                </a:solidFill>
                <a:effectLst/>
                <a:uLnTx/>
                <a:uFillTx/>
                <a:latin typeface="CiscoSansTT ExtraLight"/>
                <a:ea typeface="+mn-ea"/>
                <a:cs typeface="+mn-cs"/>
              </a:rPr>
              <a:t>Bi-Weekly Stand 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D274D"/>
                </a:solidFill>
                <a:effectLst/>
                <a:uLnTx/>
                <a:uFillTx/>
                <a:latin typeface="CiscoSansTT ExtraLight"/>
                <a:ea typeface="+mn-ea"/>
                <a:cs typeface="+mn-cs"/>
              </a:rPr>
              <a:t>Check-in Activity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CiscoSansTT ExtraLight"/>
                <a:ea typeface="+mn-ea"/>
                <a:cs typeface="+mn-cs"/>
              </a:rPr>
              <a:t>&lt;date&gt; </a:t>
            </a:r>
          </a:p>
        </p:txBody>
      </p:sp>
      <p:sp>
        <p:nvSpPr>
          <p:cNvPr id="64" name="TextBox 63">
            <a:extLst>
              <a:ext uri="{FF2B5EF4-FFF2-40B4-BE49-F238E27FC236}">
                <a16:creationId xmlns:a16="http://schemas.microsoft.com/office/drawing/2014/main" id="{5C71569A-8D6C-EA43-98E5-B062CE232DAD}"/>
              </a:ext>
            </a:extLst>
          </p:cNvPr>
          <p:cNvSpPr txBox="1"/>
          <p:nvPr/>
        </p:nvSpPr>
        <p:spPr>
          <a:xfrm>
            <a:off x="7854397" y="2107517"/>
            <a:ext cx="1327250" cy="5539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dirty="0">
                <a:ln>
                  <a:noFill/>
                </a:ln>
                <a:solidFill>
                  <a:srgbClr val="0D274D"/>
                </a:solidFill>
                <a:effectLst/>
                <a:uLnTx/>
                <a:uFillTx/>
                <a:latin typeface="CiscoSansTT ExtraLight"/>
                <a:ea typeface="+mn-ea"/>
                <a:cs typeface="+mn-cs"/>
              </a:rPr>
              <a:t>Bi-Weekly Stand 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D274D"/>
                </a:solidFill>
                <a:effectLst/>
                <a:uLnTx/>
                <a:uFillTx/>
                <a:latin typeface="CiscoSansTT ExtraLight"/>
                <a:ea typeface="+mn-ea"/>
                <a:cs typeface="+mn-cs"/>
              </a:rPr>
              <a:t>Check-in Activity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D274D"/>
                </a:solidFill>
                <a:latin typeface="CiscoSansTT ExtraLight"/>
              </a:rPr>
              <a:t>&lt;date&gt; </a:t>
            </a:r>
          </a:p>
        </p:txBody>
      </p:sp>
      <p:sp>
        <p:nvSpPr>
          <p:cNvPr id="65" name="TextBox 64">
            <a:extLst>
              <a:ext uri="{FF2B5EF4-FFF2-40B4-BE49-F238E27FC236}">
                <a16:creationId xmlns:a16="http://schemas.microsoft.com/office/drawing/2014/main" id="{8606A8B3-E1BC-1F4E-BDCC-0A28DAB58856}"/>
              </a:ext>
            </a:extLst>
          </p:cNvPr>
          <p:cNvSpPr txBox="1"/>
          <p:nvPr/>
        </p:nvSpPr>
        <p:spPr>
          <a:xfrm>
            <a:off x="9870235" y="2111489"/>
            <a:ext cx="1327250" cy="55399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dirty="0">
                <a:ln>
                  <a:noFill/>
                </a:ln>
                <a:solidFill>
                  <a:srgbClr val="0D274D"/>
                </a:solidFill>
                <a:effectLst/>
                <a:uLnTx/>
                <a:uFillTx/>
                <a:latin typeface="CiscoSansTT ExtraLight"/>
                <a:ea typeface="+mn-ea"/>
                <a:cs typeface="+mn-cs"/>
              </a:rPr>
              <a:t>Bi-Weekly Stand 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D274D"/>
                </a:solidFill>
                <a:effectLst/>
                <a:uLnTx/>
                <a:uFillTx/>
                <a:latin typeface="CiscoSansTT ExtraLight"/>
                <a:ea typeface="+mn-ea"/>
                <a:cs typeface="+mn-cs"/>
              </a:rPr>
              <a:t>Check-in Activity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D274D"/>
                </a:solidFill>
                <a:latin typeface="CiscoSansTT ExtraLight"/>
              </a:rPr>
              <a:t>&lt;date&gt; </a:t>
            </a:r>
          </a:p>
        </p:txBody>
      </p:sp>
      <p:sp>
        <p:nvSpPr>
          <p:cNvPr id="66" name="TextBox 65">
            <a:extLst>
              <a:ext uri="{FF2B5EF4-FFF2-40B4-BE49-F238E27FC236}">
                <a16:creationId xmlns:a16="http://schemas.microsoft.com/office/drawing/2014/main" id="{FC45FE12-BC83-C243-AE67-D8B2B6F812B3}"/>
              </a:ext>
            </a:extLst>
          </p:cNvPr>
          <p:cNvSpPr txBox="1"/>
          <p:nvPr/>
        </p:nvSpPr>
        <p:spPr>
          <a:xfrm>
            <a:off x="11585910" y="2224213"/>
            <a:ext cx="83425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D274D"/>
                </a:solidFill>
                <a:effectLst/>
                <a:uLnTx/>
                <a:uFillTx/>
                <a:latin typeface="CiscoSansTT ExtraLight"/>
                <a:ea typeface="+mn-ea"/>
                <a:cs typeface="+mn-cs"/>
              </a:rPr>
              <a:t>TBC…</a:t>
            </a:r>
            <a:endParaRPr kumimoji="0" lang="en-US" sz="1000" b="0" i="0" u="none" strike="noStrike" kern="1200" cap="none" spc="0" normalizeH="0" baseline="0" noProof="0">
              <a:ln>
                <a:noFill/>
              </a:ln>
              <a:solidFill>
                <a:srgbClr val="0D274D"/>
              </a:solidFill>
              <a:effectLst/>
              <a:uLnTx/>
              <a:uFillTx/>
              <a:latin typeface="CiscoSansTT ExtraLight"/>
              <a:ea typeface="+mn-ea"/>
              <a:cs typeface="+mn-cs"/>
            </a:endParaRPr>
          </a:p>
        </p:txBody>
      </p:sp>
      <p:cxnSp>
        <p:nvCxnSpPr>
          <p:cNvPr id="67" name="Straight Connector 66">
            <a:extLst>
              <a:ext uri="{FF2B5EF4-FFF2-40B4-BE49-F238E27FC236}">
                <a16:creationId xmlns:a16="http://schemas.microsoft.com/office/drawing/2014/main" id="{5E342D5D-ECFA-6042-B3C4-BCC5915F5054}"/>
              </a:ext>
            </a:extLst>
          </p:cNvPr>
          <p:cNvCxnSpPr>
            <a:cxnSpLocks/>
          </p:cNvCxnSpPr>
          <p:nvPr/>
        </p:nvCxnSpPr>
        <p:spPr>
          <a:xfrm flipH="1">
            <a:off x="11935004" y="2470434"/>
            <a:ext cx="25299" cy="2125199"/>
          </a:xfrm>
          <a:prstGeom prst="line">
            <a:avLst/>
          </a:prstGeom>
          <a:noFill/>
          <a:ln w="12700" cap="rnd" cmpd="sng">
            <a:solidFill>
              <a:srgbClr val="646C78">
                <a:lumMod val="60000"/>
                <a:lumOff val="40000"/>
              </a:srgbClr>
            </a:solidFill>
            <a:prstDash val="sysDot"/>
            <a:round/>
            <a:headEnd type="none" w="med" len="med"/>
            <a:tailEnd type="none" w="sm" len="sm"/>
          </a:ln>
        </p:spPr>
      </p:cxnSp>
      <p:sp>
        <p:nvSpPr>
          <p:cNvPr id="68" name="Google Shape;14073;p92">
            <a:extLst>
              <a:ext uri="{FF2B5EF4-FFF2-40B4-BE49-F238E27FC236}">
                <a16:creationId xmlns:a16="http://schemas.microsoft.com/office/drawing/2014/main" id="{42BDB539-EB9D-6D4C-B93B-BDBDD8093872}"/>
              </a:ext>
            </a:extLst>
          </p:cNvPr>
          <p:cNvSpPr/>
          <p:nvPr/>
        </p:nvSpPr>
        <p:spPr>
          <a:xfrm>
            <a:off x="-791" y="5667123"/>
            <a:ext cx="12192000" cy="46299"/>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defTabSz="609585" rtl="0" eaLnBrk="1" fontAlgn="base"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1191179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91981F-A2D9-499D-88AC-C16AC4D0DB6D}"/>
              </a:ext>
            </a:extLst>
          </p:cNvPr>
          <p:cNvSpPr/>
          <p:nvPr/>
        </p:nvSpPr>
        <p:spPr>
          <a:xfrm>
            <a:off x="0" y="2140374"/>
            <a:ext cx="12192000" cy="257725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c 5">
            <a:extLst>
              <a:ext uri="{FF2B5EF4-FFF2-40B4-BE49-F238E27FC236}">
                <a16:creationId xmlns:a16="http://schemas.microsoft.com/office/drawing/2014/main" id="{26BB9429-E22F-4957-A23C-547D344F6DC4}"/>
              </a:ext>
            </a:extLst>
          </p:cNvPr>
          <p:cNvSpPr/>
          <p:nvPr/>
        </p:nvSpPr>
        <p:spPr>
          <a:xfrm>
            <a:off x="6151894" y="1093054"/>
            <a:ext cx="4671893" cy="4671893"/>
          </a:xfrm>
          <a:prstGeom prst="arc">
            <a:avLst>
              <a:gd name="adj1" fmla="val 17480549"/>
              <a:gd name="adj2" fmla="val 3884524"/>
            </a:avLst>
          </a:prstGeom>
          <a:ln w="120650" cap="flat">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Arc 6">
            <a:extLst>
              <a:ext uri="{FF2B5EF4-FFF2-40B4-BE49-F238E27FC236}">
                <a16:creationId xmlns:a16="http://schemas.microsoft.com/office/drawing/2014/main" id="{6214C968-C141-49FF-9A90-C6DDD205F32E}"/>
              </a:ext>
            </a:extLst>
          </p:cNvPr>
          <p:cNvSpPr/>
          <p:nvPr/>
        </p:nvSpPr>
        <p:spPr>
          <a:xfrm flipH="1">
            <a:off x="6151894" y="1093054"/>
            <a:ext cx="4671893" cy="4671893"/>
          </a:xfrm>
          <a:prstGeom prst="arc">
            <a:avLst>
              <a:gd name="adj1" fmla="val 17480549"/>
              <a:gd name="adj2" fmla="val 3884524"/>
            </a:avLst>
          </a:prstGeom>
          <a:ln w="120650" cap="flat">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Google Shape;576;p40">
            <a:extLst>
              <a:ext uri="{FF2B5EF4-FFF2-40B4-BE49-F238E27FC236}">
                <a16:creationId xmlns:a16="http://schemas.microsoft.com/office/drawing/2014/main" id="{C26AA801-5C9F-47F8-89CB-9062FE073D14}"/>
              </a:ext>
            </a:extLst>
          </p:cNvPr>
          <p:cNvSpPr txBox="1">
            <a:spLocks/>
          </p:cNvSpPr>
          <p:nvPr/>
        </p:nvSpPr>
        <p:spPr>
          <a:xfrm>
            <a:off x="585892" y="3903711"/>
            <a:ext cx="3589867" cy="461624"/>
          </a:xfrm>
          <a:prstGeom prst="rect">
            <a:avLst/>
          </a:prstGeom>
          <a:noFill/>
          <a:ln>
            <a:noFill/>
          </a:ln>
        </p:spPr>
        <p:txBody>
          <a:bodyPr spcFirstLastPara="1" wrap="square" lIns="91425" tIns="45700" rIns="91425" bIns="45700" anchor="ctr" anchorCtr="0">
            <a:noAutofit/>
          </a:bodyPr>
          <a:lstStyle/>
          <a:p>
            <a:pPr>
              <a:lnSpc>
                <a:spcPct val="90000"/>
              </a:lnSpc>
              <a:spcBef>
                <a:spcPts val="0"/>
              </a:spcBef>
              <a:spcAft>
                <a:spcPts val="0"/>
              </a:spcAft>
              <a:buClr>
                <a:srgbClr val="000000"/>
              </a:buClr>
              <a:buSzPts val="4400"/>
            </a:pPr>
            <a:endParaRPr sz="1467">
              <a:solidFill>
                <a:schemeClr val="bg2"/>
              </a:solidFill>
              <a:latin typeface="CiscoSansTT ExtraLight (Headings)"/>
            </a:endParaRPr>
          </a:p>
        </p:txBody>
      </p:sp>
      <p:sp>
        <p:nvSpPr>
          <p:cNvPr id="2" name="TextBox 1">
            <a:extLst>
              <a:ext uri="{FF2B5EF4-FFF2-40B4-BE49-F238E27FC236}">
                <a16:creationId xmlns:a16="http://schemas.microsoft.com/office/drawing/2014/main" id="{D18D8B1A-CB68-4ACB-99E1-D114FBB5B20C}"/>
              </a:ext>
            </a:extLst>
          </p:cNvPr>
          <p:cNvSpPr txBox="1"/>
          <p:nvPr/>
        </p:nvSpPr>
        <p:spPr>
          <a:xfrm>
            <a:off x="413359" y="563671"/>
            <a:ext cx="1411156" cy="369332"/>
          </a:xfrm>
          <a:prstGeom prst="rect">
            <a:avLst/>
          </a:prstGeom>
          <a:noFill/>
        </p:spPr>
        <p:txBody>
          <a:bodyPr wrap="none" lIns="91440" tIns="45720" rIns="91440" bIns="45720" rtlCol="0">
            <a:spAutoFit/>
          </a:bodyPr>
          <a:lstStyle/>
          <a:p>
            <a:pPr algn="l"/>
            <a:r>
              <a:rPr lang="en-US">
                <a:latin typeface="+mn-lt"/>
              </a:rPr>
              <a:t>DO NOT USE </a:t>
            </a:r>
          </a:p>
        </p:txBody>
      </p:sp>
      <p:sp>
        <p:nvSpPr>
          <p:cNvPr id="10" name="TextBox 9">
            <a:extLst>
              <a:ext uri="{FF2B5EF4-FFF2-40B4-BE49-F238E27FC236}">
                <a16:creationId xmlns:a16="http://schemas.microsoft.com/office/drawing/2014/main" id="{95E34105-EE82-4800-B471-0D71D75B7FBE}"/>
              </a:ext>
            </a:extLst>
          </p:cNvPr>
          <p:cNvSpPr txBox="1"/>
          <p:nvPr/>
        </p:nvSpPr>
        <p:spPr>
          <a:xfrm>
            <a:off x="1114816" y="3151309"/>
            <a:ext cx="3668865" cy="400110"/>
          </a:xfrm>
          <a:prstGeom prst="rect">
            <a:avLst/>
          </a:prstGeom>
          <a:noFill/>
        </p:spPr>
        <p:txBody>
          <a:bodyPr wrap="square" lIns="91440" tIns="45720" rIns="91440" bIns="45720" rtlCol="0">
            <a:spAutoFit/>
          </a:bodyPr>
          <a:lstStyle/>
          <a:p>
            <a:pPr algn="ctr"/>
            <a:r>
              <a:rPr lang="en-US" sz="2000" b="1"/>
              <a:t>[Q&amp; A with executive sponsor </a:t>
            </a:r>
            <a:r>
              <a:rPr lang="en-US" sz="2000" b="1">
                <a:latin typeface="+mn-lt"/>
              </a:rPr>
              <a:t>]</a:t>
            </a:r>
            <a:endParaRPr lang="en-US" sz="2000" b="1">
              <a:solidFill>
                <a:schemeClr val="accent1"/>
              </a:solidFill>
              <a:latin typeface="+mn-lt"/>
            </a:endParaRPr>
          </a:p>
        </p:txBody>
      </p:sp>
    </p:spTree>
    <p:custDataLst>
      <p:tags r:id="rId1"/>
    </p:custDataLst>
    <p:extLst>
      <p:ext uri="{BB962C8B-B14F-4D97-AF65-F5344CB8AC3E}">
        <p14:creationId xmlns:p14="http://schemas.microsoft.com/office/powerpoint/2010/main" val="1179117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F89D75-A4F3-4DFF-B109-C85E735AD465}"/>
              </a:ext>
            </a:extLst>
          </p:cNvPr>
          <p:cNvSpPr/>
          <p:nvPr/>
        </p:nvSpPr>
        <p:spPr>
          <a:xfrm>
            <a:off x="0" y="2543203"/>
            <a:ext cx="12192000" cy="369332"/>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D274D"/>
              </a:solidFill>
              <a:effectLst/>
              <a:uLnTx/>
              <a:uFillTx/>
              <a:latin typeface="CiscoSansTT ExtraLight"/>
              <a:ea typeface="+mn-ea"/>
              <a:cs typeface="+mn-cs"/>
            </a:endParaRPr>
          </a:p>
        </p:txBody>
      </p:sp>
      <p:pic>
        <p:nvPicPr>
          <p:cNvPr id="13" name="Picture 12" descr="A person riding on top of a mountain&#10;&#10;Description automatically generated">
            <a:extLst>
              <a:ext uri="{FF2B5EF4-FFF2-40B4-BE49-F238E27FC236}">
                <a16:creationId xmlns:a16="http://schemas.microsoft.com/office/drawing/2014/main" id="{EF83EFFA-50BE-4528-8B9C-5172D0D86EC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371" t="35411" r="10371" b="21337"/>
          <a:stretch/>
        </p:blipFill>
        <p:spPr>
          <a:xfrm>
            <a:off x="0" y="2"/>
            <a:ext cx="12192000" cy="2831253"/>
          </a:xfrm>
          <a:prstGeom prst="rect">
            <a:avLst/>
          </a:prstGeom>
          <a:solidFill>
            <a:schemeClr val="bg1"/>
          </a:solidFill>
        </p:spPr>
      </p:pic>
      <p:sp>
        <p:nvSpPr>
          <p:cNvPr id="15" name="Title 1">
            <a:extLst>
              <a:ext uri="{FF2B5EF4-FFF2-40B4-BE49-F238E27FC236}">
                <a16:creationId xmlns:a16="http://schemas.microsoft.com/office/drawing/2014/main" id="{8F0C059C-21B9-48DC-85F0-413B0D46C8D3}"/>
              </a:ext>
            </a:extLst>
          </p:cNvPr>
          <p:cNvSpPr txBox="1">
            <a:spLocks/>
          </p:cNvSpPr>
          <p:nvPr/>
        </p:nvSpPr>
        <p:spPr>
          <a:xfrm>
            <a:off x="428970" y="3793098"/>
            <a:ext cx="11529391" cy="1384935"/>
          </a:xfrm>
          <a:prstGeom prst="roundRect">
            <a:avLst>
              <a:gd name="adj" fmla="val 50000"/>
            </a:avLst>
          </a:prstGeom>
          <a:solidFill>
            <a:schemeClr val="accent1"/>
          </a:solidFill>
        </p:spPr>
        <p:txBody>
          <a:bodyPr vert="horz" lIns="0" tIns="0" rIns="0" bIns="0" rtlCol="0" anchor="ctr" anchorCtr="0">
            <a:spAutoFit/>
          </a:bodyPr>
          <a:lstStyle>
            <a:lvl1pPr algn="l" defTabSz="914400" rtl="0" eaLnBrk="1" latinLnBrk="0" hangingPunct="1">
              <a:lnSpc>
                <a:spcPct val="9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lvl="0" algn="ctr" defTabSz="914377">
              <a:lnSpc>
                <a:spcPct val="100000"/>
              </a:lnSpc>
            </a:pPr>
            <a:r>
              <a:rPr lang="en-US" b="0">
                <a:solidFill>
                  <a:schemeClr val="tx2"/>
                </a:solidFill>
                <a:latin typeface="CiscoSansTT ExtraLight"/>
                <a:cs typeface="CiscoSansTT ExtraLight" panose="020B0303020201020303" pitchFamily="34" charset="0"/>
              </a:rPr>
              <a:t>Session 1: </a:t>
            </a:r>
            <a:br>
              <a:rPr lang="en-US" b="0">
                <a:solidFill>
                  <a:schemeClr val="tx2"/>
                </a:solidFill>
                <a:latin typeface="CiscoSansTT ExtraLight"/>
                <a:cs typeface="CiscoSansTT ExtraLight" panose="020B0303020201020303" pitchFamily="34" charset="0"/>
              </a:rPr>
            </a:br>
            <a:r>
              <a:rPr lang="en-US" b="0">
                <a:solidFill>
                  <a:schemeClr val="tx2"/>
                </a:solidFill>
                <a:latin typeface="CiscoSansTT ExtraLight"/>
                <a:cs typeface="CiscoSansTT ExtraLight" panose="020B0303020201020303" pitchFamily="34" charset="0"/>
              </a:rPr>
              <a:t>Your Physical Layer: Healthy Body, Healthy Mind</a:t>
            </a:r>
          </a:p>
        </p:txBody>
      </p:sp>
      <p:sp>
        <p:nvSpPr>
          <p:cNvPr id="16" name="Title 1">
            <a:extLst>
              <a:ext uri="{FF2B5EF4-FFF2-40B4-BE49-F238E27FC236}">
                <a16:creationId xmlns:a16="http://schemas.microsoft.com/office/drawing/2014/main" id="{91DFD033-8DCE-4BF4-88DD-BA2F8261AC4C}"/>
              </a:ext>
            </a:extLst>
          </p:cNvPr>
          <p:cNvSpPr txBox="1">
            <a:spLocks/>
          </p:cNvSpPr>
          <p:nvPr/>
        </p:nvSpPr>
        <p:spPr>
          <a:xfrm>
            <a:off x="428969" y="5606135"/>
            <a:ext cx="11529391" cy="332399"/>
          </a:xfrm>
          <a:prstGeom prst="rect">
            <a:avLst/>
          </a:prstGeom>
        </p:spPr>
        <p:txBody>
          <a:bodyPr vert="horz" wrap="square" lIns="0" tIns="0" rIns="0" bIns="0" rtlCol="0" anchor="ctr" anchorCtr="0">
            <a:spAutoFit/>
          </a:bodyPr>
          <a:lstStyle>
            <a:lvl1pPr algn="l" defTabSz="914400" rtl="0" eaLnBrk="1" latinLnBrk="0" hangingPunct="1">
              <a:lnSpc>
                <a:spcPct val="9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lvl="0" algn="ctr" defTabSz="914377">
              <a:spcAft>
                <a:spcPts val="600"/>
              </a:spcAft>
            </a:pPr>
            <a:r>
              <a:rPr lang="en-US" sz="2400" b="0">
                <a:solidFill>
                  <a:schemeClr val="tx2"/>
                </a:solidFill>
                <a:latin typeface="CiscoSansTT ExtraLight"/>
                <a:cs typeface="CiscoSansTT ExtraLight" panose="020B0303020201020303" pitchFamily="34" charset="0"/>
              </a:rPr>
              <a:t>Full Stack Wellness &amp; Inclusion Series </a:t>
            </a:r>
          </a:p>
        </p:txBody>
      </p:sp>
      <p:sp>
        <p:nvSpPr>
          <p:cNvPr id="9" name="Rectangle 8">
            <a:extLst>
              <a:ext uri="{FF2B5EF4-FFF2-40B4-BE49-F238E27FC236}">
                <a16:creationId xmlns:a16="http://schemas.microsoft.com/office/drawing/2014/main" id="{0C7B21E1-1D04-4E72-A271-F9918D550958}"/>
              </a:ext>
            </a:extLst>
          </p:cNvPr>
          <p:cNvSpPr/>
          <p:nvPr/>
        </p:nvSpPr>
        <p:spPr>
          <a:xfrm>
            <a:off x="0" y="2"/>
            <a:ext cx="12192000" cy="2831253"/>
          </a:xfrm>
          <a:prstGeom prst="rect">
            <a:avLst/>
          </a:prstGeom>
          <a:solidFill>
            <a:schemeClr val="tx2">
              <a:alpha val="3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3" name="Oval 2">
            <a:extLst>
              <a:ext uri="{FF2B5EF4-FFF2-40B4-BE49-F238E27FC236}">
                <a16:creationId xmlns:a16="http://schemas.microsoft.com/office/drawing/2014/main" id="{72ECCAB3-4286-42F7-ADD6-63908CB05559}"/>
              </a:ext>
            </a:extLst>
          </p:cNvPr>
          <p:cNvSpPr/>
          <p:nvPr/>
        </p:nvSpPr>
        <p:spPr>
          <a:xfrm>
            <a:off x="-291547" y="-249028"/>
            <a:ext cx="1219200" cy="1219200"/>
          </a:xfrm>
          <a:prstGeom prst="ellipse">
            <a:avLst/>
          </a:prstGeom>
          <a:solidFill>
            <a:schemeClr val="bg2">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17" name="Rectangle: Rounded Corners 16">
            <a:extLst>
              <a:ext uri="{FF2B5EF4-FFF2-40B4-BE49-F238E27FC236}">
                <a16:creationId xmlns:a16="http://schemas.microsoft.com/office/drawing/2014/main" id="{8D047EB0-5281-4FC6-96AE-2C6C733E0925}"/>
              </a:ext>
            </a:extLst>
          </p:cNvPr>
          <p:cNvSpPr/>
          <p:nvPr/>
        </p:nvSpPr>
        <p:spPr>
          <a:xfrm>
            <a:off x="11441301" y="745068"/>
            <a:ext cx="517060" cy="1341120"/>
          </a:xfrm>
          <a:prstGeom prst="roundRect">
            <a:avLst>
              <a:gd name="adj" fmla="val 50000"/>
            </a:avLst>
          </a:prstGeom>
          <a:solidFill>
            <a:schemeClr val="bg2">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18" name="Rectangle: Rounded Corners 17">
            <a:extLst>
              <a:ext uri="{FF2B5EF4-FFF2-40B4-BE49-F238E27FC236}">
                <a16:creationId xmlns:a16="http://schemas.microsoft.com/office/drawing/2014/main" id="{C25C894C-0B0E-404A-ABD6-58771E0B62FD}"/>
              </a:ext>
            </a:extLst>
          </p:cNvPr>
          <p:cNvSpPr/>
          <p:nvPr/>
        </p:nvSpPr>
        <p:spPr>
          <a:xfrm>
            <a:off x="11182771" y="382919"/>
            <a:ext cx="517060" cy="1341120"/>
          </a:xfrm>
          <a:prstGeom prst="roundRect">
            <a:avLst>
              <a:gd name="adj" fmla="val 50000"/>
            </a:avLst>
          </a:prstGeom>
          <a:solidFill>
            <a:schemeClr val="bg2">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D274D"/>
              </a:solidFill>
              <a:effectLst/>
              <a:uLnTx/>
              <a:uFillTx/>
              <a:latin typeface="CiscoSansTT ExtraLight"/>
              <a:ea typeface="+mn-ea"/>
              <a:cs typeface="+mn-cs"/>
            </a:endParaRPr>
          </a:p>
        </p:txBody>
      </p:sp>
    </p:spTree>
    <p:custDataLst>
      <p:tags r:id="rId1"/>
    </p:custDataLst>
    <p:extLst>
      <p:ext uri="{BB962C8B-B14F-4D97-AF65-F5344CB8AC3E}">
        <p14:creationId xmlns:p14="http://schemas.microsoft.com/office/powerpoint/2010/main" val="2998365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5BAFA-0F18-467E-BEC9-FE5DCF01FE7F}"/>
              </a:ext>
            </a:extLst>
          </p:cNvPr>
          <p:cNvSpPr>
            <a:spLocks noGrp="1"/>
          </p:cNvSpPr>
          <p:nvPr>
            <p:ph type="title"/>
          </p:nvPr>
        </p:nvSpPr>
        <p:spPr>
          <a:xfrm>
            <a:off x="646318" y="203773"/>
            <a:ext cx="11127317" cy="975783"/>
          </a:xfrm>
        </p:spPr>
        <p:txBody>
          <a:bodyPr/>
          <a:lstStyle/>
          <a:p>
            <a:r>
              <a:rPr lang="en-IN"/>
              <a:t>Agenda</a:t>
            </a:r>
          </a:p>
        </p:txBody>
      </p:sp>
      <p:grpSp>
        <p:nvGrpSpPr>
          <p:cNvPr id="4" name="Group 3">
            <a:extLst>
              <a:ext uri="{FF2B5EF4-FFF2-40B4-BE49-F238E27FC236}">
                <a16:creationId xmlns:a16="http://schemas.microsoft.com/office/drawing/2014/main" id="{EEB75E3E-E5CE-4940-BF6D-BE8F728EB8A7}"/>
              </a:ext>
            </a:extLst>
          </p:cNvPr>
          <p:cNvGrpSpPr/>
          <p:nvPr/>
        </p:nvGrpSpPr>
        <p:grpSpPr>
          <a:xfrm>
            <a:off x="-1433715" y="1371739"/>
            <a:ext cx="6501783" cy="4840375"/>
            <a:chOff x="-1751692" y="1054039"/>
            <a:chExt cx="4876337" cy="3630281"/>
          </a:xfrm>
        </p:grpSpPr>
        <p:sp>
          <p:nvSpPr>
            <p:cNvPr id="135" name="Google Shape;899;p20">
              <a:extLst>
                <a:ext uri="{FF2B5EF4-FFF2-40B4-BE49-F238E27FC236}">
                  <a16:creationId xmlns:a16="http://schemas.microsoft.com/office/drawing/2014/main" id="{5696F0E3-F73E-4A68-A1B2-3950D17DCF13}"/>
                </a:ext>
              </a:extLst>
            </p:cNvPr>
            <p:cNvSpPr/>
            <p:nvPr/>
          </p:nvSpPr>
          <p:spPr>
            <a:xfrm>
              <a:off x="1789908" y="4116647"/>
              <a:ext cx="1275797" cy="562188"/>
            </a:xfrm>
            <a:custGeom>
              <a:avLst/>
              <a:gdLst/>
              <a:ahLst/>
              <a:cxnLst/>
              <a:rect l="l" t="t" r="r" b="b"/>
              <a:pathLst>
                <a:path w="1371600" h="390525" extrusionOk="0">
                  <a:moveTo>
                    <a:pt x="0" y="398145"/>
                  </a:moveTo>
                  <a:lnTo>
                    <a:pt x="281940" y="251460"/>
                  </a:lnTo>
                  <a:lnTo>
                    <a:pt x="486728" y="201930"/>
                  </a:lnTo>
                  <a:lnTo>
                    <a:pt x="638175" y="0"/>
                  </a:lnTo>
                  <a:lnTo>
                    <a:pt x="607695" y="102870"/>
                  </a:lnTo>
                  <a:lnTo>
                    <a:pt x="518160" y="226695"/>
                  </a:lnTo>
                  <a:lnTo>
                    <a:pt x="416242" y="287655"/>
                  </a:lnTo>
                  <a:lnTo>
                    <a:pt x="641985" y="240983"/>
                  </a:lnTo>
                  <a:lnTo>
                    <a:pt x="541020" y="324803"/>
                  </a:lnTo>
                  <a:lnTo>
                    <a:pt x="778193" y="332423"/>
                  </a:lnTo>
                  <a:lnTo>
                    <a:pt x="979170" y="152400"/>
                  </a:lnTo>
                  <a:lnTo>
                    <a:pt x="1077278" y="109538"/>
                  </a:lnTo>
                  <a:lnTo>
                    <a:pt x="1007745" y="183833"/>
                  </a:lnTo>
                  <a:lnTo>
                    <a:pt x="992505" y="293370"/>
                  </a:lnTo>
                  <a:lnTo>
                    <a:pt x="1084898" y="260033"/>
                  </a:lnTo>
                  <a:lnTo>
                    <a:pt x="1046797" y="318135"/>
                  </a:lnTo>
                  <a:lnTo>
                    <a:pt x="1110615" y="361950"/>
                  </a:lnTo>
                  <a:lnTo>
                    <a:pt x="1163003" y="334328"/>
                  </a:lnTo>
                  <a:lnTo>
                    <a:pt x="1230630" y="290513"/>
                  </a:lnTo>
                  <a:lnTo>
                    <a:pt x="1262063" y="380048"/>
                  </a:lnTo>
                  <a:lnTo>
                    <a:pt x="1321118" y="389573"/>
                  </a:lnTo>
                  <a:lnTo>
                    <a:pt x="1373505" y="3981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36" name="Google Shape;900;p20">
              <a:extLst>
                <a:ext uri="{FF2B5EF4-FFF2-40B4-BE49-F238E27FC236}">
                  <a16:creationId xmlns:a16="http://schemas.microsoft.com/office/drawing/2014/main" id="{36141CEA-53A6-4120-8ABD-CA0A68780614}"/>
                </a:ext>
              </a:extLst>
            </p:cNvPr>
            <p:cNvSpPr/>
            <p:nvPr/>
          </p:nvSpPr>
          <p:spPr>
            <a:xfrm>
              <a:off x="-667808" y="1465870"/>
              <a:ext cx="3792453" cy="3209585"/>
            </a:xfrm>
            <a:custGeom>
              <a:avLst/>
              <a:gdLst/>
              <a:ahLst/>
              <a:cxnLst/>
              <a:rect l="l" t="t" r="r" b="b"/>
              <a:pathLst>
                <a:path w="3152775" h="1724025" extrusionOk="0">
                  <a:moveTo>
                    <a:pt x="0" y="1731645"/>
                  </a:moveTo>
                  <a:lnTo>
                    <a:pt x="485775" y="823913"/>
                  </a:lnTo>
                  <a:lnTo>
                    <a:pt x="850582" y="495300"/>
                  </a:lnTo>
                  <a:lnTo>
                    <a:pt x="1056323" y="176213"/>
                  </a:lnTo>
                  <a:lnTo>
                    <a:pt x="1310640" y="0"/>
                  </a:lnTo>
                  <a:lnTo>
                    <a:pt x="1632585" y="269558"/>
                  </a:lnTo>
                  <a:lnTo>
                    <a:pt x="1745932" y="485775"/>
                  </a:lnTo>
                  <a:lnTo>
                    <a:pt x="1868805" y="458153"/>
                  </a:lnTo>
                  <a:lnTo>
                    <a:pt x="1983105" y="639128"/>
                  </a:lnTo>
                  <a:lnTo>
                    <a:pt x="2264092" y="861060"/>
                  </a:lnTo>
                  <a:lnTo>
                    <a:pt x="2561273" y="1170623"/>
                  </a:lnTo>
                  <a:lnTo>
                    <a:pt x="2659380" y="1353503"/>
                  </a:lnTo>
                  <a:lnTo>
                    <a:pt x="2846070" y="1445895"/>
                  </a:lnTo>
                  <a:lnTo>
                    <a:pt x="2916555" y="1566863"/>
                  </a:lnTo>
                  <a:lnTo>
                    <a:pt x="3154680" y="1731645"/>
                  </a:lnTo>
                  <a:close/>
                </a:path>
              </a:pathLst>
            </a:custGeom>
            <a:solidFill>
              <a:schemeClr val="accent1">
                <a:lumMod val="60000"/>
                <a:lumOff val="40000"/>
              </a:schemeClr>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37" name="Shape1_20210526_093342">
              <a:extLst>
                <a:ext uri="{FF2B5EF4-FFF2-40B4-BE49-F238E27FC236}">
                  <a16:creationId xmlns:a16="http://schemas.microsoft.com/office/drawing/2014/main" id="{D9B231F3-C56B-4B94-B8FF-5F32871E1905}"/>
                </a:ext>
              </a:extLst>
            </p:cNvPr>
            <p:cNvSpPr/>
            <p:nvPr/>
          </p:nvSpPr>
          <p:spPr>
            <a:xfrm>
              <a:off x="1646619" y="3895224"/>
              <a:ext cx="721826" cy="780231"/>
            </a:xfrm>
            <a:custGeom>
              <a:avLst/>
              <a:gdLst/>
              <a:ahLst/>
              <a:cxnLst/>
              <a:rect l="l" t="t" r="r" b="b"/>
              <a:pathLst>
                <a:path w="600075" h="419100" extrusionOk="0">
                  <a:moveTo>
                    <a:pt x="298132" y="426720"/>
                  </a:moveTo>
                  <a:lnTo>
                    <a:pt x="269557" y="367665"/>
                  </a:lnTo>
                  <a:lnTo>
                    <a:pt x="168592" y="231458"/>
                  </a:lnTo>
                  <a:lnTo>
                    <a:pt x="107632" y="98108"/>
                  </a:lnTo>
                  <a:lnTo>
                    <a:pt x="0" y="0"/>
                  </a:lnTo>
                  <a:lnTo>
                    <a:pt x="147638" y="24765"/>
                  </a:lnTo>
                  <a:lnTo>
                    <a:pt x="202882" y="132398"/>
                  </a:lnTo>
                  <a:lnTo>
                    <a:pt x="414338" y="209550"/>
                  </a:lnTo>
                  <a:lnTo>
                    <a:pt x="454342" y="300038"/>
                  </a:lnTo>
                  <a:lnTo>
                    <a:pt x="608647" y="426720"/>
                  </a:lnTo>
                  <a:close/>
                </a:path>
              </a:pathLst>
            </a:cu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38" name="Google Shape;902;p20">
              <a:extLst>
                <a:ext uri="{FF2B5EF4-FFF2-40B4-BE49-F238E27FC236}">
                  <a16:creationId xmlns:a16="http://schemas.microsoft.com/office/drawing/2014/main" id="{86A1CA0C-9538-4DE4-BC42-87EA11DB19C1}"/>
                </a:ext>
              </a:extLst>
            </p:cNvPr>
            <p:cNvSpPr/>
            <p:nvPr/>
          </p:nvSpPr>
          <p:spPr>
            <a:xfrm>
              <a:off x="-667808" y="1474735"/>
              <a:ext cx="1730091" cy="3209585"/>
            </a:xfrm>
            <a:custGeom>
              <a:avLst/>
              <a:gdLst/>
              <a:ahLst/>
              <a:cxnLst/>
              <a:rect l="l" t="t" r="r" b="b"/>
              <a:pathLst>
                <a:path w="1438275" h="1724025" extrusionOk="0">
                  <a:moveTo>
                    <a:pt x="0" y="1726883"/>
                  </a:moveTo>
                  <a:lnTo>
                    <a:pt x="485775" y="819150"/>
                  </a:lnTo>
                  <a:lnTo>
                    <a:pt x="850582" y="490538"/>
                  </a:lnTo>
                  <a:lnTo>
                    <a:pt x="1056323" y="171450"/>
                  </a:lnTo>
                  <a:lnTo>
                    <a:pt x="1303020" y="0"/>
                  </a:lnTo>
                  <a:lnTo>
                    <a:pt x="1180148" y="160973"/>
                  </a:lnTo>
                  <a:lnTo>
                    <a:pt x="1212532" y="163830"/>
                  </a:lnTo>
                  <a:lnTo>
                    <a:pt x="1218248" y="269558"/>
                  </a:lnTo>
                  <a:lnTo>
                    <a:pt x="1172527" y="348615"/>
                  </a:lnTo>
                  <a:lnTo>
                    <a:pt x="1197293" y="497205"/>
                  </a:lnTo>
                  <a:lnTo>
                    <a:pt x="1251585" y="561975"/>
                  </a:lnTo>
                  <a:lnTo>
                    <a:pt x="1223010" y="606743"/>
                  </a:lnTo>
                  <a:lnTo>
                    <a:pt x="1335405" y="876300"/>
                  </a:lnTo>
                  <a:lnTo>
                    <a:pt x="1223963" y="953453"/>
                  </a:lnTo>
                  <a:lnTo>
                    <a:pt x="1321117" y="1283018"/>
                  </a:lnTo>
                  <a:lnTo>
                    <a:pt x="1305878" y="1317308"/>
                  </a:lnTo>
                  <a:lnTo>
                    <a:pt x="1376363" y="1443990"/>
                  </a:lnTo>
                  <a:lnTo>
                    <a:pt x="1379220" y="1509713"/>
                  </a:lnTo>
                  <a:lnTo>
                    <a:pt x="1443990" y="1651635"/>
                  </a:lnTo>
                  <a:lnTo>
                    <a:pt x="1198245" y="1707833"/>
                  </a:lnTo>
                  <a:lnTo>
                    <a:pt x="714375" y="1564958"/>
                  </a:lnTo>
                  <a:lnTo>
                    <a:pt x="58102" y="17268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39" name="Google Shape;903;p20">
              <a:extLst>
                <a:ext uri="{FF2B5EF4-FFF2-40B4-BE49-F238E27FC236}">
                  <a16:creationId xmlns:a16="http://schemas.microsoft.com/office/drawing/2014/main" id="{4A8764CE-B769-4B14-B3B4-7C70AC3ED345}"/>
                </a:ext>
              </a:extLst>
            </p:cNvPr>
            <p:cNvSpPr/>
            <p:nvPr/>
          </p:nvSpPr>
          <p:spPr>
            <a:xfrm>
              <a:off x="-391681" y="2003166"/>
              <a:ext cx="1042637" cy="2092436"/>
            </a:xfrm>
            <a:custGeom>
              <a:avLst/>
              <a:gdLst/>
              <a:ahLst/>
              <a:cxnLst/>
              <a:rect l="l" t="t" r="r" b="b"/>
              <a:pathLst>
                <a:path w="866775" h="1123950" extrusionOk="0">
                  <a:moveTo>
                    <a:pt x="0" y="1014413"/>
                  </a:moveTo>
                  <a:lnTo>
                    <a:pt x="256223" y="535305"/>
                  </a:lnTo>
                  <a:lnTo>
                    <a:pt x="621030" y="206692"/>
                  </a:lnTo>
                  <a:lnTo>
                    <a:pt x="703898" y="175260"/>
                  </a:lnTo>
                  <a:lnTo>
                    <a:pt x="794385" y="200025"/>
                  </a:lnTo>
                  <a:lnTo>
                    <a:pt x="714375" y="206692"/>
                  </a:lnTo>
                  <a:lnTo>
                    <a:pt x="601980" y="285750"/>
                  </a:lnTo>
                  <a:lnTo>
                    <a:pt x="580073" y="394335"/>
                  </a:lnTo>
                  <a:lnTo>
                    <a:pt x="642938" y="342900"/>
                  </a:lnTo>
                  <a:lnTo>
                    <a:pt x="867728" y="358140"/>
                  </a:lnTo>
                  <a:lnTo>
                    <a:pt x="628650" y="413385"/>
                  </a:lnTo>
                  <a:lnTo>
                    <a:pt x="570548" y="494347"/>
                  </a:lnTo>
                  <a:lnTo>
                    <a:pt x="501015" y="517208"/>
                  </a:lnTo>
                  <a:lnTo>
                    <a:pt x="487680" y="680085"/>
                  </a:lnTo>
                  <a:lnTo>
                    <a:pt x="621030" y="761047"/>
                  </a:lnTo>
                  <a:lnTo>
                    <a:pt x="638175" y="867728"/>
                  </a:lnTo>
                  <a:lnTo>
                    <a:pt x="678180" y="996315"/>
                  </a:lnTo>
                  <a:lnTo>
                    <a:pt x="829628" y="1132523"/>
                  </a:lnTo>
                  <a:lnTo>
                    <a:pt x="450533" y="1122998"/>
                  </a:lnTo>
                  <a:lnTo>
                    <a:pt x="0" y="1014413"/>
                  </a:lnTo>
                  <a:close/>
                  <a:moveTo>
                    <a:pt x="703898" y="78105"/>
                  </a:moveTo>
                  <a:lnTo>
                    <a:pt x="737235" y="26670"/>
                  </a:lnTo>
                  <a:lnTo>
                    <a:pt x="873443" y="0"/>
                  </a:lnTo>
                  <a:lnTo>
                    <a:pt x="703898" y="78105"/>
                  </a:lnTo>
                  <a:close/>
                </a:path>
              </a:pathLst>
            </a:custGeom>
            <a:solidFill>
              <a:schemeClr val="accent1">
                <a:lumMod val="75000"/>
              </a:schemeClr>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40" name="Shape2_20210526_093342">
              <a:extLst>
                <a:ext uri="{FF2B5EF4-FFF2-40B4-BE49-F238E27FC236}">
                  <a16:creationId xmlns:a16="http://schemas.microsoft.com/office/drawing/2014/main" id="{D86E4FB1-FDC1-4EB3-AB4A-A93DC9E7F858}"/>
                </a:ext>
              </a:extLst>
            </p:cNvPr>
            <p:cNvSpPr/>
            <p:nvPr/>
          </p:nvSpPr>
          <p:spPr>
            <a:xfrm>
              <a:off x="751786" y="1465870"/>
              <a:ext cx="675996" cy="904358"/>
            </a:xfrm>
            <a:custGeom>
              <a:avLst/>
              <a:gdLst/>
              <a:ahLst/>
              <a:cxnLst/>
              <a:rect l="l" t="t" r="r" b="b"/>
              <a:pathLst>
                <a:path w="561975" h="485775" extrusionOk="0">
                  <a:moveTo>
                    <a:pt x="565785" y="485775"/>
                  </a:moveTo>
                  <a:lnTo>
                    <a:pt x="444818" y="319088"/>
                  </a:lnTo>
                  <a:lnTo>
                    <a:pt x="324803" y="272415"/>
                  </a:lnTo>
                  <a:lnTo>
                    <a:pt x="322897" y="356235"/>
                  </a:lnTo>
                  <a:lnTo>
                    <a:pt x="200978" y="187643"/>
                  </a:lnTo>
                  <a:lnTo>
                    <a:pt x="166688" y="239078"/>
                  </a:lnTo>
                  <a:lnTo>
                    <a:pt x="116205" y="153353"/>
                  </a:lnTo>
                  <a:lnTo>
                    <a:pt x="67628" y="220028"/>
                  </a:lnTo>
                  <a:lnTo>
                    <a:pt x="38100" y="274320"/>
                  </a:lnTo>
                  <a:lnTo>
                    <a:pt x="32385" y="168593"/>
                  </a:lnTo>
                  <a:lnTo>
                    <a:pt x="0" y="165735"/>
                  </a:lnTo>
                  <a:lnTo>
                    <a:pt x="130493" y="0"/>
                  </a:lnTo>
                  <a:lnTo>
                    <a:pt x="452438" y="269558"/>
                  </a:lnTo>
                  <a:close/>
                </a:path>
              </a:pathLst>
            </a:cu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41" name="Shape0_20210526_093342">
              <a:extLst>
                <a:ext uri="{FF2B5EF4-FFF2-40B4-BE49-F238E27FC236}">
                  <a16:creationId xmlns:a16="http://schemas.microsoft.com/office/drawing/2014/main" id="{B2635E73-6BE9-4DD3-8BF7-F54790BC3206}"/>
                </a:ext>
              </a:extLst>
            </p:cNvPr>
            <p:cNvSpPr/>
            <p:nvPr/>
          </p:nvSpPr>
          <p:spPr>
            <a:xfrm>
              <a:off x="746056" y="2157438"/>
              <a:ext cx="882232" cy="1471799"/>
            </a:xfrm>
            <a:custGeom>
              <a:avLst/>
              <a:gdLst/>
              <a:ahLst/>
              <a:cxnLst/>
              <a:rect l="l" t="t" r="r" b="b"/>
              <a:pathLst>
                <a:path w="733425" h="790575" extrusionOk="0">
                  <a:moveTo>
                    <a:pt x="0" y="0"/>
                  </a:moveTo>
                  <a:lnTo>
                    <a:pt x="203835" y="81915"/>
                  </a:lnTo>
                  <a:lnTo>
                    <a:pt x="296228" y="224790"/>
                  </a:lnTo>
                  <a:lnTo>
                    <a:pt x="495300" y="301942"/>
                  </a:lnTo>
                  <a:lnTo>
                    <a:pt x="651510" y="596265"/>
                  </a:lnTo>
                  <a:lnTo>
                    <a:pt x="734378" y="701993"/>
                  </a:lnTo>
                  <a:lnTo>
                    <a:pt x="728663" y="794385"/>
                  </a:lnTo>
                  <a:lnTo>
                    <a:pt x="654368" y="676275"/>
                  </a:lnTo>
                  <a:lnTo>
                    <a:pt x="507682" y="565785"/>
                  </a:lnTo>
                  <a:lnTo>
                    <a:pt x="415290" y="416242"/>
                  </a:lnTo>
                  <a:lnTo>
                    <a:pt x="246697" y="323850"/>
                  </a:lnTo>
                  <a:lnTo>
                    <a:pt x="173355" y="215265"/>
                  </a:lnTo>
                  <a:lnTo>
                    <a:pt x="76200" y="195263"/>
                  </a:lnTo>
                  <a:lnTo>
                    <a:pt x="21908" y="130492"/>
                  </a:lnTo>
                  <a:close/>
                </a:path>
              </a:pathLst>
            </a:cu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42" name="Shape3_20210526_093342">
              <a:extLst>
                <a:ext uri="{FF2B5EF4-FFF2-40B4-BE49-F238E27FC236}">
                  <a16:creationId xmlns:a16="http://schemas.microsoft.com/office/drawing/2014/main" id="{3F327806-F7FF-48BD-B278-5ECC27B41609}"/>
                </a:ext>
              </a:extLst>
            </p:cNvPr>
            <p:cNvSpPr/>
            <p:nvPr/>
          </p:nvSpPr>
          <p:spPr>
            <a:xfrm>
              <a:off x="804491" y="3106126"/>
              <a:ext cx="813486" cy="1418600"/>
            </a:xfrm>
            <a:custGeom>
              <a:avLst/>
              <a:gdLst/>
              <a:ahLst/>
              <a:cxnLst/>
              <a:rect l="l" t="t" r="r" b="b"/>
              <a:pathLst>
                <a:path w="676275" h="762000" extrusionOk="0">
                  <a:moveTo>
                    <a:pt x="111442" y="0"/>
                  </a:moveTo>
                  <a:lnTo>
                    <a:pt x="194310" y="141923"/>
                  </a:lnTo>
                  <a:lnTo>
                    <a:pt x="317182" y="271463"/>
                  </a:lnTo>
                  <a:lnTo>
                    <a:pt x="402907" y="521970"/>
                  </a:lnTo>
                  <a:lnTo>
                    <a:pt x="647700" y="699135"/>
                  </a:lnTo>
                  <a:lnTo>
                    <a:pt x="679132" y="769620"/>
                  </a:lnTo>
                  <a:lnTo>
                    <a:pt x="565785" y="729615"/>
                  </a:lnTo>
                  <a:lnTo>
                    <a:pt x="442913" y="729615"/>
                  </a:lnTo>
                  <a:lnTo>
                    <a:pt x="317182" y="590550"/>
                  </a:lnTo>
                  <a:lnTo>
                    <a:pt x="191453" y="525780"/>
                  </a:lnTo>
                  <a:lnTo>
                    <a:pt x="97155" y="406717"/>
                  </a:lnTo>
                  <a:lnTo>
                    <a:pt x="0" y="77153"/>
                  </a:lnTo>
                  <a:close/>
                </a:path>
              </a:pathLst>
            </a:cu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43" name="Shape4_20210526_093342">
              <a:extLst>
                <a:ext uri="{FF2B5EF4-FFF2-40B4-BE49-F238E27FC236}">
                  <a16:creationId xmlns:a16="http://schemas.microsoft.com/office/drawing/2014/main" id="{B751CAC2-3D03-4E4C-9D01-AE3323079F8C}"/>
                </a:ext>
              </a:extLst>
            </p:cNvPr>
            <p:cNvSpPr/>
            <p:nvPr/>
          </p:nvSpPr>
          <p:spPr>
            <a:xfrm>
              <a:off x="1518295" y="2833047"/>
              <a:ext cx="767656" cy="1205810"/>
            </a:xfrm>
            <a:custGeom>
              <a:avLst/>
              <a:gdLst/>
              <a:ahLst/>
              <a:cxnLst/>
              <a:rect l="l" t="t" r="r" b="b"/>
              <a:pathLst>
                <a:path w="638175" h="647700" extrusionOk="0">
                  <a:moveTo>
                    <a:pt x="85725" y="16192"/>
                  </a:moveTo>
                  <a:lnTo>
                    <a:pt x="254318" y="90488"/>
                  </a:lnTo>
                  <a:lnTo>
                    <a:pt x="382905" y="346710"/>
                  </a:lnTo>
                  <a:lnTo>
                    <a:pt x="640080" y="656272"/>
                  </a:lnTo>
                  <a:lnTo>
                    <a:pt x="355283" y="489585"/>
                  </a:lnTo>
                  <a:lnTo>
                    <a:pt x="275272" y="328613"/>
                  </a:lnTo>
                  <a:lnTo>
                    <a:pt x="152400" y="201930"/>
                  </a:lnTo>
                  <a:lnTo>
                    <a:pt x="113347" y="96202"/>
                  </a:lnTo>
                  <a:lnTo>
                    <a:pt x="0" y="0"/>
                  </a:lnTo>
                  <a:close/>
                </a:path>
              </a:pathLst>
            </a:cu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44" name="Google Shape;908;p20">
              <a:extLst>
                <a:ext uri="{FF2B5EF4-FFF2-40B4-BE49-F238E27FC236}">
                  <a16:creationId xmlns:a16="http://schemas.microsoft.com/office/drawing/2014/main" id="{A791FBE0-F074-4CB0-A11A-519BE9F99341}"/>
                </a:ext>
              </a:extLst>
            </p:cNvPr>
            <p:cNvSpPr/>
            <p:nvPr/>
          </p:nvSpPr>
          <p:spPr>
            <a:xfrm>
              <a:off x="1620267" y="3895224"/>
              <a:ext cx="378100" cy="780231"/>
            </a:xfrm>
            <a:custGeom>
              <a:avLst/>
              <a:gdLst/>
              <a:ahLst/>
              <a:cxnLst/>
              <a:rect l="l" t="t" r="r" b="b"/>
              <a:pathLst>
                <a:path w="314325" h="419100" extrusionOk="0">
                  <a:moveTo>
                    <a:pt x="21908" y="0"/>
                  </a:moveTo>
                  <a:lnTo>
                    <a:pt x="42863" y="90488"/>
                  </a:lnTo>
                  <a:lnTo>
                    <a:pt x="0" y="148590"/>
                  </a:lnTo>
                  <a:lnTo>
                    <a:pt x="98108" y="235267"/>
                  </a:lnTo>
                  <a:lnTo>
                    <a:pt x="76200" y="325755"/>
                  </a:lnTo>
                  <a:lnTo>
                    <a:pt x="121920" y="426720"/>
                  </a:lnTo>
                  <a:lnTo>
                    <a:pt x="320040" y="426720"/>
                  </a:lnTo>
                  <a:lnTo>
                    <a:pt x="291465" y="367665"/>
                  </a:lnTo>
                  <a:lnTo>
                    <a:pt x="190500" y="231458"/>
                  </a:lnTo>
                  <a:lnTo>
                    <a:pt x="129540" y="98108"/>
                  </a:lnTo>
                  <a:close/>
                </a:path>
              </a:pathLst>
            </a:custGeom>
            <a:solidFill>
              <a:schemeClr val="accent1">
                <a:lumMod val="75000"/>
              </a:schemeClr>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45" name="Shape0_20210526_093309">
              <a:extLst>
                <a:ext uri="{FF2B5EF4-FFF2-40B4-BE49-F238E27FC236}">
                  <a16:creationId xmlns:a16="http://schemas.microsoft.com/office/drawing/2014/main" id="{8C413B0D-75E9-42E1-8D44-1253342A027C}"/>
                </a:ext>
              </a:extLst>
            </p:cNvPr>
            <p:cNvSpPr/>
            <p:nvPr/>
          </p:nvSpPr>
          <p:spPr>
            <a:xfrm>
              <a:off x="-1751692" y="3015691"/>
              <a:ext cx="2910220" cy="1666856"/>
            </a:xfrm>
            <a:custGeom>
              <a:avLst/>
              <a:gdLst/>
              <a:ahLst/>
              <a:cxnLst/>
              <a:rect l="l" t="t" r="r" b="b"/>
              <a:pathLst>
                <a:path w="2419350" h="895350" extrusionOk="0">
                  <a:moveTo>
                    <a:pt x="0" y="899160"/>
                  </a:moveTo>
                  <a:lnTo>
                    <a:pt x="281940" y="752475"/>
                  </a:lnTo>
                  <a:lnTo>
                    <a:pt x="486728" y="702945"/>
                  </a:lnTo>
                  <a:lnTo>
                    <a:pt x="673418" y="452438"/>
                  </a:lnTo>
                  <a:lnTo>
                    <a:pt x="922020" y="325755"/>
                  </a:lnTo>
                  <a:lnTo>
                    <a:pt x="1188720" y="0"/>
                  </a:lnTo>
                  <a:lnTo>
                    <a:pt x="1459230" y="112395"/>
                  </a:lnTo>
                  <a:lnTo>
                    <a:pt x="1565910" y="263842"/>
                  </a:lnTo>
                  <a:lnTo>
                    <a:pt x="1658303" y="281940"/>
                  </a:lnTo>
                  <a:lnTo>
                    <a:pt x="1820228" y="501967"/>
                  </a:lnTo>
                  <a:lnTo>
                    <a:pt x="2038350" y="588645"/>
                  </a:lnTo>
                  <a:lnTo>
                    <a:pt x="2068830" y="657225"/>
                  </a:lnTo>
                  <a:lnTo>
                    <a:pt x="2246948" y="734377"/>
                  </a:lnTo>
                  <a:lnTo>
                    <a:pt x="2426970" y="89916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46" name="Shape0_20210526_093419">
              <a:extLst>
                <a:ext uri="{FF2B5EF4-FFF2-40B4-BE49-F238E27FC236}">
                  <a16:creationId xmlns:a16="http://schemas.microsoft.com/office/drawing/2014/main" id="{372C80CE-E6BD-4E92-93EE-7F7CA26C233E}"/>
                </a:ext>
              </a:extLst>
            </p:cNvPr>
            <p:cNvSpPr/>
            <p:nvPr/>
          </p:nvSpPr>
          <p:spPr>
            <a:xfrm>
              <a:off x="515296" y="1535679"/>
              <a:ext cx="1016084" cy="2716920"/>
            </a:xfrm>
            <a:custGeom>
              <a:avLst/>
              <a:gdLst>
                <a:gd name="connsiteX0" fmla="*/ 558800 w 1402080"/>
                <a:gd name="connsiteY0" fmla="*/ 0 h 3749040"/>
                <a:gd name="connsiteX1" fmla="*/ 944880 w 1402080"/>
                <a:gd name="connsiteY1" fmla="*/ 883920 h 3749040"/>
                <a:gd name="connsiteX2" fmla="*/ 0 w 1402080"/>
                <a:gd name="connsiteY2" fmla="*/ 1889760 h 3749040"/>
                <a:gd name="connsiteX3" fmla="*/ 1402080 w 1402080"/>
                <a:gd name="connsiteY3" fmla="*/ 2712720 h 3749040"/>
                <a:gd name="connsiteX4" fmla="*/ 71120 w 1402080"/>
                <a:gd name="connsiteY4" fmla="*/ 3749040 h 374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080" h="3749040">
                  <a:moveTo>
                    <a:pt x="558800" y="0"/>
                  </a:moveTo>
                  <a:lnTo>
                    <a:pt x="944880" y="883920"/>
                  </a:lnTo>
                  <a:lnTo>
                    <a:pt x="0" y="1889760"/>
                  </a:lnTo>
                  <a:lnTo>
                    <a:pt x="1402080" y="2712720"/>
                  </a:lnTo>
                  <a:lnTo>
                    <a:pt x="71120" y="3749040"/>
                  </a:lnTo>
                </a:path>
              </a:pathLst>
            </a:custGeom>
            <a:noFill/>
            <a:ln w="25400" cap="flat" cmpd="sng" algn="ctr">
              <a:solidFill>
                <a:schemeClr val="bg1"/>
              </a:solidFill>
              <a:prstDash val="dash"/>
            </a:ln>
            <a:effectLst/>
          </p:spPr>
          <p:txBody>
            <a:bodyPr rtlCol="0" anchor="ct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CiscoSansTT ExtraLight" panose="020B0303020201020303" pitchFamily="34" charset="0"/>
                <a:ea typeface="ＭＳ Ｐゴシック" charset="0"/>
                <a:cs typeface="+mn-cs"/>
                <a:sym typeface="Arial"/>
              </a:endParaRPr>
            </a:p>
          </p:txBody>
        </p:sp>
        <p:sp>
          <p:nvSpPr>
            <p:cNvPr id="148" name="Shape0_20210526_093413">
              <a:extLst>
                <a:ext uri="{FF2B5EF4-FFF2-40B4-BE49-F238E27FC236}">
                  <a16:creationId xmlns:a16="http://schemas.microsoft.com/office/drawing/2014/main" id="{B0FAAF60-0487-493A-B30A-A91EBC3E1E5F}"/>
                </a:ext>
              </a:extLst>
            </p:cNvPr>
            <p:cNvSpPr/>
            <p:nvPr/>
          </p:nvSpPr>
          <p:spPr>
            <a:xfrm>
              <a:off x="549317" y="4127667"/>
              <a:ext cx="185546" cy="184271"/>
            </a:xfrm>
            <a:custGeom>
              <a:avLst/>
              <a:gdLst/>
              <a:ahLst/>
              <a:cxnLst/>
              <a:rect l="l" t="t" r="r" b="b"/>
              <a:pathLst>
                <a:path w="161925" h="161925" extrusionOk="0">
                  <a:moveTo>
                    <a:pt x="83820" y="0"/>
                  </a:moveTo>
                  <a:cubicBezTo>
                    <a:pt x="130493" y="0"/>
                    <a:pt x="167640" y="38100"/>
                    <a:pt x="167640" y="84772"/>
                  </a:cubicBezTo>
                  <a:cubicBezTo>
                    <a:pt x="167640" y="131445"/>
                    <a:pt x="129540" y="169545"/>
                    <a:pt x="83820" y="169545"/>
                  </a:cubicBezTo>
                  <a:cubicBezTo>
                    <a:pt x="37147" y="169545"/>
                    <a:pt x="0" y="131445"/>
                    <a:pt x="0" y="84772"/>
                  </a:cubicBezTo>
                  <a:cubicBezTo>
                    <a:pt x="0" y="38100"/>
                    <a:pt x="37147" y="0"/>
                    <a:pt x="83820" y="0"/>
                  </a:cubicBezTo>
                  <a:lnTo>
                    <a:pt x="83820" y="0"/>
                  </a:lnTo>
                  <a:close/>
                </a:path>
              </a:pathLst>
            </a:custGeom>
            <a:solidFill>
              <a:schemeClr val="bg1"/>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49" name="Google Shape;915;p20">
              <a:extLst>
                <a:ext uri="{FF2B5EF4-FFF2-40B4-BE49-F238E27FC236}">
                  <a16:creationId xmlns:a16="http://schemas.microsoft.com/office/drawing/2014/main" id="{D393408B-9711-403C-B559-EE50CB09B0F5}"/>
                </a:ext>
              </a:extLst>
            </p:cNvPr>
            <p:cNvSpPr/>
            <p:nvPr/>
          </p:nvSpPr>
          <p:spPr>
            <a:xfrm>
              <a:off x="595158" y="4173192"/>
              <a:ext cx="98230" cy="97555"/>
            </a:xfrm>
            <a:custGeom>
              <a:avLst/>
              <a:gdLst/>
              <a:ahLst/>
              <a:cxnLst/>
              <a:rect l="l" t="t" r="r" b="b"/>
              <a:pathLst>
                <a:path w="85725" h="85725" extrusionOk="0">
                  <a:moveTo>
                    <a:pt x="43815" y="0"/>
                  </a:moveTo>
                  <a:cubicBezTo>
                    <a:pt x="67627" y="0"/>
                    <a:pt x="87630" y="20003"/>
                    <a:pt x="87630" y="43815"/>
                  </a:cubicBezTo>
                  <a:cubicBezTo>
                    <a:pt x="87630" y="67628"/>
                    <a:pt x="67627" y="87630"/>
                    <a:pt x="43815" y="87630"/>
                  </a:cubicBezTo>
                  <a:cubicBezTo>
                    <a:pt x="19050" y="87630"/>
                    <a:pt x="0" y="67628"/>
                    <a:pt x="0" y="43815"/>
                  </a:cubicBezTo>
                  <a:cubicBezTo>
                    <a:pt x="0" y="20003"/>
                    <a:pt x="20002" y="0"/>
                    <a:pt x="43815" y="0"/>
                  </a:cubicBezTo>
                  <a:lnTo>
                    <a:pt x="43815" y="0"/>
                  </a:lnTo>
                  <a:close/>
                </a:path>
              </a:pathLst>
            </a:custGeom>
            <a:solidFill>
              <a:srgbClr val="FEFEFE"/>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51" name="Shape1_20210526_093413">
              <a:extLst>
                <a:ext uri="{FF2B5EF4-FFF2-40B4-BE49-F238E27FC236}">
                  <a16:creationId xmlns:a16="http://schemas.microsoft.com/office/drawing/2014/main" id="{440D83DA-DB3D-4781-8BD7-4257CF6B46ED}"/>
                </a:ext>
              </a:extLst>
            </p:cNvPr>
            <p:cNvSpPr/>
            <p:nvPr/>
          </p:nvSpPr>
          <p:spPr>
            <a:xfrm>
              <a:off x="1432431" y="3463549"/>
              <a:ext cx="185546" cy="184271"/>
            </a:xfrm>
            <a:custGeom>
              <a:avLst/>
              <a:gdLst/>
              <a:ahLst/>
              <a:cxnLst/>
              <a:rect l="l" t="t" r="r" b="b"/>
              <a:pathLst>
                <a:path w="161925" h="161925" extrusionOk="0">
                  <a:moveTo>
                    <a:pt x="83820" y="0"/>
                  </a:moveTo>
                  <a:cubicBezTo>
                    <a:pt x="130493" y="0"/>
                    <a:pt x="167640" y="38100"/>
                    <a:pt x="167640" y="84772"/>
                  </a:cubicBezTo>
                  <a:cubicBezTo>
                    <a:pt x="167640" y="131445"/>
                    <a:pt x="130493" y="169545"/>
                    <a:pt x="83820" y="169545"/>
                  </a:cubicBezTo>
                  <a:cubicBezTo>
                    <a:pt x="37147" y="169545"/>
                    <a:pt x="0" y="131445"/>
                    <a:pt x="0" y="84772"/>
                  </a:cubicBezTo>
                  <a:cubicBezTo>
                    <a:pt x="0" y="38100"/>
                    <a:pt x="37147" y="0"/>
                    <a:pt x="83820" y="0"/>
                  </a:cubicBezTo>
                  <a:lnTo>
                    <a:pt x="83820" y="0"/>
                  </a:lnTo>
                  <a:close/>
                </a:path>
              </a:pathLst>
            </a:custGeom>
            <a:solidFill>
              <a:schemeClr val="bg1"/>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52" name="Google Shape;918;p20">
              <a:extLst>
                <a:ext uri="{FF2B5EF4-FFF2-40B4-BE49-F238E27FC236}">
                  <a16:creationId xmlns:a16="http://schemas.microsoft.com/office/drawing/2014/main" id="{ECEFC35D-2E41-4B8A-BFC2-A94AFED5D2D9}"/>
                </a:ext>
              </a:extLst>
            </p:cNvPr>
            <p:cNvSpPr/>
            <p:nvPr/>
          </p:nvSpPr>
          <p:spPr>
            <a:xfrm>
              <a:off x="1478271" y="3510159"/>
              <a:ext cx="98230" cy="97555"/>
            </a:xfrm>
            <a:custGeom>
              <a:avLst/>
              <a:gdLst/>
              <a:ahLst/>
              <a:cxnLst/>
              <a:rect l="l" t="t" r="r" b="b"/>
              <a:pathLst>
                <a:path w="85725" h="85725" extrusionOk="0">
                  <a:moveTo>
                    <a:pt x="43815" y="0"/>
                  </a:moveTo>
                  <a:cubicBezTo>
                    <a:pt x="68580" y="0"/>
                    <a:pt x="87630" y="20002"/>
                    <a:pt x="87630" y="43815"/>
                  </a:cubicBezTo>
                  <a:cubicBezTo>
                    <a:pt x="87630" y="68580"/>
                    <a:pt x="68580" y="87630"/>
                    <a:pt x="43815" y="87630"/>
                  </a:cubicBezTo>
                  <a:cubicBezTo>
                    <a:pt x="20002" y="87630"/>
                    <a:pt x="0" y="67627"/>
                    <a:pt x="0" y="43815"/>
                  </a:cubicBezTo>
                  <a:cubicBezTo>
                    <a:pt x="0" y="20002"/>
                    <a:pt x="20002" y="0"/>
                    <a:pt x="43815" y="0"/>
                  </a:cubicBezTo>
                  <a:lnTo>
                    <a:pt x="43815" y="0"/>
                  </a:lnTo>
                  <a:close/>
                </a:path>
              </a:pathLst>
            </a:custGeom>
            <a:solidFill>
              <a:srgbClr val="FEFEFE"/>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54" name="Shape2_20210526_093413">
              <a:extLst>
                <a:ext uri="{FF2B5EF4-FFF2-40B4-BE49-F238E27FC236}">
                  <a16:creationId xmlns:a16="http://schemas.microsoft.com/office/drawing/2014/main" id="{022CD45E-087A-4F4C-8532-DF16F7FBE1B8}"/>
                </a:ext>
              </a:extLst>
            </p:cNvPr>
            <p:cNvSpPr/>
            <p:nvPr/>
          </p:nvSpPr>
          <p:spPr>
            <a:xfrm>
              <a:off x="473913" y="2788660"/>
              <a:ext cx="185546" cy="184271"/>
            </a:xfrm>
            <a:custGeom>
              <a:avLst/>
              <a:gdLst/>
              <a:ahLst/>
              <a:cxnLst/>
              <a:rect l="l" t="t" r="r" b="b"/>
              <a:pathLst>
                <a:path w="161925" h="161925" extrusionOk="0">
                  <a:moveTo>
                    <a:pt x="83820" y="0"/>
                  </a:moveTo>
                  <a:cubicBezTo>
                    <a:pt x="130493" y="0"/>
                    <a:pt x="167640" y="38100"/>
                    <a:pt x="167640" y="84772"/>
                  </a:cubicBezTo>
                  <a:cubicBezTo>
                    <a:pt x="167640" y="131445"/>
                    <a:pt x="130493" y="169545"/>
                    <a:pt x="83820" y="169545"/>
                  </a:cubicBezTo>
                  <a:cubicBezTo>
                    <a:pt x="37147" y="169545"/>
                    <a:pt x="0" y="131445"/>
                    <a:pt x="0" y="84772"/>
                  </a:cubicBezTo>
                  <a:cubicBezTo>
                    <a:pt x="0" y="38100"/>
                    <a:pt x="38100" y="0"/>
                    <a:pt x="83820" y="0"/>
                  </a:cubicBezTo>
                  <a:lnTo>
                    <a:pt x="83820" y="0"/>
                  </a:lnTo>
                  <a:close/>
                </a:path>
              </a:pathLst>
            </a:custGeom>
            <a:solidFill>
              <a:schemeClr val="bg1"/>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55" name="Google Shape;921;p20">
              <a:extLst>
                <a:ext uri="{FF2B5EF4-FFF2-40B4-BE49-F238E27FC236}">
                  <a16:creationId xmlns:a16="http://schemas.microsoft.com/office/drawing/2014/main" id="{E978FCA6-E171-4F2B-B8FE-7F106E5A7FB2}"/>
                </a:ext>
              </a:extLst>
            </p:cNvPr>
            <p:cNvSpPr/>
            <p:nvPr/>
          </p:nvSpPr>
          <p:spPr>
            <a:xfrm>
              <a:off x="519755" y="2835269"/>
              <a:ext cx="98230" cy="97555"/>
            </a:xfrm>
            <a:custGeom>
              <a:avLst/>
              <a:gdLst/>
              <a:ahLst/>
              <a:cxnLst/>
              <a:rect l="l" t="t" r="r" b="b"/>
              <a:pathLst>
                <a:path w="85725" h="85725" extrusionOk="0">
                  <a:moveTo>
                    <a:pt x="43815" y="0"/>
                  </a:moveTo>
                  <a:cubicBezTo>
                    <a:pt x="68580" y="0"/>
                    <a:pt x="87630" y="20002"/>
                    <a:pt x="87630" y="43815"/>
                  </a:cubicBezTo>
                  <a:cubicBezTo>
                    <a:pt x="87630" y="68580"/>
                    <a:pt x="68580" y="87630"/>
                    <a:pt x="43815" y="87630"/>
                  </a:cubicBezTo>
                  <a:cubicBezTo>
                    <a:pt x="20003" y="87630"/>
                    <a:pt x="0" y="67627"/>
                    <a:pt x="0" y="43815"/>
                  </a:cubicBezTo>
                  <a:cubicBezTo>
                    <a:pt x="0" y="19050"/>
                    <a:pt x="20003" y="0"/>
                    <a:pt x="43815" y="0"/>
                  </a:cubicBezTo>
                  <a:lnTo>
                    <a:pt x="43815" y="0"/>
                  </a:lnTo>
                  <a:close/>
                </a:path>
              </a:pathLst>
            </a:custGeom>
            <a:solidFill>
              <a:srgbClr val="FEFEFE"/>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57" name="Shape3_20210526_093413">
              <a:extLst>
                <a:ext uri="{FF2B5EF4-FFF2-40B4-BE49-F238E27FC236}">
                  <a16:creationId xmlns:a16="http://schemas.microsoft.com/office/drawing/2014/main" id="{3AFE89C0-5EF5-46FE-AE6D-E3EFDF3DBCE0}"/>
                </a:ext>
              </a:extLst>
            </p:cNvPr>
            <p:cNvSpPr/>
            <p:nvPr/>
          </p:nvSpPr>
          <p:spPr>
            <a:xfrm>
              <a:off x="1070340" y="2113771"/>
              <a:ext cx="185546" cy="184271"/>
            </a:xfrm>
            <a:custGeom>
              <a:avLst/>
              <a:gdLst/>
              <a:ahLst/>
              <a:cxnLst/>
              <a:rect l="l" t="t" r="r" b="b"/>
              <a:pathLst>
                <a:path w="161925" h="161925" extrusionOk="0">
                  <a:moveTo>
                    <a:pt x="83820" y="0"/>
                  </a:moveTo>
                  <a:cubicBezTo>
                    <a:pt x="130492" y="0"/>
                    <a:pt x="167640" y="38100"/>
                    <a:pt x="167640" y="84773"/>
                  </a:cubicBezTo>
                  <a:cubicBezTo>
                    <a:pt x="167640" y="131445"/>
                    <a:pt x="129540" y="169545"/>
                    <a:pt x="83820" y="169545"/>
                  </a:cubicBezTo>
                  <a:cubicBezTo>
                    <a:pt x="37147" y="169545"/>
                    <a:pt x="0" y="131445"/>
                    <a:pt x="0" y="84773"/>
                  </a:cubicBezTo>
                  <a:cubicBezTo>
                    <a:pt x="0" y="38100"/>
                    <a:pt x="37147" y="0"/>
                    <a:pt x="83820" y="0"/>
                  </a:cubicBezTo>
                  <a:lnTo>
                    <a:pt x="83820" y="0"/>
                  </a:lnTo>
                  <a:close/>
                </a:path>
              </a:pathLst>
            </a:custGeom>
            <a:solidFill>
              <a:schemeClr val="bg1"/>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58" name="Google Shape;931;p20">
              <a:extLst>
                <a:ext uri="{FF2B5EF4-FFF2-40B4-BE49-F238E27FC236}">
                  <a16:creationId xmlns:a16="http://schemas.microsoft.com/office/drawing/2014/main" id="{9E131CC9-BFEA-4343-9679-F7D8D77EAEDB}"/>
                </a:ext>
              </a:extLst>
            </p:cNvPr>
            <p:cNvSpPr/>
            <p:nvPr/>
          </p:nvSpPr>
          <p:spPr>
            <a:xfrm>
              <a:off x="1116181" y="2160381"/>
              <a:ext cx="98230" cy="97555"/>
            </a:xfrm>
            <a:custGeom>
              <a:avLst/>
              <a:gdLst/>
              <a:ahLst/>
              <a:cxnLst/>
              <a:rect l="l" t="t" r="r" b="b"/>
              <a:pathLst>
                <a:path w="85725" h="85725" extrusionOk="0">
                  <a:moveTo>
                    <a:pt x="43815" y="0"/>
                  </a:moveTo>
                  <a:cubicBezTo>
                    <a:pt x="67628" y="0"/>
                    <a:pt x="87630" y="20002"/>
                    <a:pt x="87630" y="43815"/>
                  </a:cubicBezTo>
                  <a:cubicBezTo>
                    <a:pt x="87630" y="68580"/>
                    <a:pt x="67628" y="87630"/>
                    <a:pt x="43815" y="87630"/>
                  </a:cubicBezTo>
                  <a:cubicBezTo>
                    <a:pt x="19050" y="87630"/>
                    <a:pt x="0" y="67627"/>
                    <a:pt x="0" y="43815"/>
                  </a:cubicBezTo>
                  <a:cubicBezTo>
                    <a:pt x="0" y="20002"/>
                    <a:pt x="20003" y="0"/>
                    <a:pt x="43815" y="0"/>
                  </a:cubicBezTo>
                  <a:lnTo>
                    <a:pt x="43815" y="0"/>
                  </a:lnTo>
                  <a:close/>
                </a:path>
              </a:pathLst>
            </a:custGeom>
            <a:solidFill>
              <a:srgbClr val="FEFEFE"/>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60" name="Shape4_20210526_093413">
              <a:extLst>
                <a:ext uri="{FF2B5EF4-FFF2-40B4-BE49-F238E27FC236}">
                  <a16:creationId xmlns:a16="http://schemas.microsoft.com/office/drawing/2014/main" id="{5E8868B6-66C4-4B98-BE37-7DD7567CF1F4}"/>
                </a:ext>
              </a:extLst>
            </p:cNvPr>
            <p:cNvSpPr/>
            <p:nvPr/>
          </p:nvSpPr>
          <p:spPr>
            <a:xfrm>
              <a:off x="828022" y="1438882"/>
              <a:ext cx="185546" cy="184271"/>
            </a:xfrm>
            <a:custGeom>
              <a:avLst/>
              <a:gdLst/>
              <a:ahLst/>
              <a:cxnLst/>
              <a:rect l="l" t="t" r="r" b="b"/>
              <a:pathLst>
                <a:path w="161925" h="161925" extrusionOk="0">
                  <a:moveTo>
                    <a:pt x="83838" y="0"/>
                  </a:moveTo>
                  <a:cubicBezTo>
                    <a:pt x="130510" y="0"/>
                    <a:pt x="167658" y="38100"/>
                    <a:pt x="167658" y="84773"/>
                  </a:cubicBezTo>
                  <a:cubicBezTo>
                    <a:pt x="167658" y="131445"/>
                    <a:pt x="130510" y="169545"/>
                    <a:pt x="83838" y="169545"/>
                  </a:cubicBezTo>
                  <a:cubicBezTo>
                    <a:pt x="37165" y="169545"/>
                    <a:pt x="17" y="131445"/>
                    <a:pt x="17" y="84773"/>
                  </a:cubicBezTo>
                  <a:cubicBezTo>
                    <a:pt x="-935" y="38100"/>
                    <a:pt x="37165" y="0"/>
                    <a:pt x="83838" y="0"/>
                  </a:cubicBezTo>
                  <a:lnTo>
                    <a:pt x="83838" y="0"/>
                  </a:lnTo>
                  <a:close/>
                </a:path>
              </a:pathLst>
            </a:custGeom>
            <a:solidFill>
              <a:schemeClr val="bg1"/>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61" name="Google Shape;934;p20">
              <a:extLst>
                <a:ext uri="{FF2B5EF4-FFF2-40B4-BE49-F238E27FC236}">
                  <a16:creationId xmlns:a16="http://schemas.microsoft.com/office/drawing/2014/main" id="{CA402867-80CC-44D1-9858-35CBFF29EF8F}"/>
                </a:ext>
              </a:extLst>
            </p:cNvPr>
            <p:cNvSpPr/>
            <p:nvPr/>
          </p:nvSpPr>
          <p:spPr>
            <a:xfrm>
              <a:off x="873883" y="1485491"/>
              <a:ext cx="98230" cy="97555"/>
            </a:xfrm>
            <a:custGeom>
              <a:avLst/>
              <a:gdLst/>
              <a:ahLst/>
              <a:cxnLst/>
              <a:rect l="l" t="t" r="r" b="b"/>
              <a:pathLst>
                <a:path w="85725" h="85725" extrusionOk="0">
                  <a:moveTo>
                    <a:pt x="43815" y="0"/>
                  </a:moveTo>
                  <a:cubicBezTo>
                    <a:pt x="68580" y="0"/>
                    <a:pt x="87630" y="20002"/>
                    <a:pt x="87630" y="43815"/>
                  </a:cubicBezTo>
                  <a:cubicBezTo>
                    <a:pt x="87630" y="68580"/>
                    <a:pt x="68580" y="88582"/>
                    <a:pt x="43815" y="88582"/>
                  </a:cubicBezTo>
                  <a:cubicBezTo>
                    <a:pt x="20003" y="88582"/>
                    <a:pt x="0" y="68580"/>
                    <a:pt x="0" y="43815"/>
                  </a:cubicBezTo>
                  <a:cubicBezTo>
                    <a:pt x="0" y="19050"/>
                    <a:pt x="19050" y="0"/>
                    <a:pt x="43815" y="0"/>
                  </a:cubicBezTo>
                  <a:lnTo>
                    <a:pt x="43815" y="0"/>
                  </a:lnTo>
                  <a:close/>
                </a:path>
              </a:pathLst>
            </a:custGeom>
            <a:solidFill>
              <a:srgbClr val="FEFEFE"/>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63" name="Shape5_20210526_093413">
              <a:extLst>
                <a:ext uri="{FF2B5EF4-FFF2-40B4-BE49-F238E27FC236}">
                  <a16:creationId xmlns:a16="http://schemas.microsoft.com/office/drawing/2014/main" id="{8AA40D7D-F043-4AD8-A3E8-A38AF3107162}"/>
                </a:ext>
              </a:extLst>
            </p:cNvPr>
            <p:cNvSpPr/>
            <p:nvPr/>
          </p:nvSpPr>
          <p:spPr>
            <a:xfrm>
              <a:off x="880849" y="1054039"/>
              <a:ext cx="69931" cy="399944"/>
            </a:xfrm>
            <a:custGeom>
              <a:avLst/>
              <a:gdLst>
                <a:gd name="connsiteX0" fmla="*/ 579977 w 847725"/>
                <a:gd name="connsiteY0" fmla="*/ 818579 h 4848225"/>
                <a:gd name="connsiteX1" fmla="*/ 579977 w 847725"/>
                <a:gd name="connsiteY1" fmla="*/ 4700683 h 4848225"/>
                <a:gd name="connsiteX2" fmla="*/ 274320 w 847725"/>
                <a:gd name="connsiteY2" fmla="*/ 4700683 h 4848225"/>
                <a:gd name="connsiteX3" fmla="*/ 274320 w 847725"/>
                <a:gd name="connsiteY3" fmla="*/ 818579 h 4848225"/>
                <a:gd name="connsiteX4" fmla="*/ 7144 w 847725"/>
                <a:gd name="connsiteY4" fmla="*/ 427196 h 4848225"/>
                <a:gd name="connsiteX5" fmla="*/ 427101 w 847725"/>
                <a:gd name="connsiteY5" fmla="*/ 7144 h 4848225"/>
                <a:gd name="connsiteX6" fmla="*/ 847154 w 847725"/>
                <a:gd name="connsiteY6" fmla="*/ 427196 h 4848225"/>
                <a:gd name="connsiteX7" fmla="*/ 579977 w 847725"/>
                <a:gd name="connsiteY7" fmla="*/ 818579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5" h="4848225">
                  <a:moveTo>
                    <a:pt x="579977" y="818579"/>
                  </a:moveTo>
                  <a:lnTo>
                    <a:pt x="579977" y="4700683"/>
                  </a:lnTo>
                  <a:cubicBezTo>
                    <a:pt x="579977" y="4893945"/>
                    <a:pt x="274320" y="4893755"/>
                    <a:pt x="274320" y="4700683"/>
                  </a:cubicBezTo>
                  <a:lnTo>
                    <a:pt x="274320" y="818579"/>
                  </a:lnTo>
                  <a:cubicBezTo>
                    <a:pt x="117920" y="757428"/>
                    <a:pt x="7144" y="605219"/>
                    <a:pt x="7144" y="427196"/>
                  </a:cubicBezTo>
                  <a:cubicBezTo>
                    <a:pt x="7144" y="195167"/>
                    <a:pt x="195167" y="7144"/>
                    <a:pt x="427101" y="7144"/>
                  </a:cubicBezTo>
                  <a:cubicBezTo>
                    <a:pt x="659130" y="7144"/>
                    <a:pt x="847154" y="195167"/>
                    <a:pt x="847154" y="427196"/>
                  </a:cubicBezTo>
                  <a:cubicBezTo>
                    <a:pt x="847154" y="605219"/>
                    <a:pt x="736378" y="757428"/>
                    <a:pt x="579977" y="818579"/>
                  </a:cubicBezTo>
                  <a:close/>
                </a:path>
              </a:pathLst>
            </a:custGeom>
            <a:solidFill>
              <a:schemeClr val="bg1"/>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000000"/>
                </a:solidFill>
                <a:effectLst/>
                <a:uLnTx/>
                <a:uFillTx/>
                <a:latin typeface="CiscoSansTT ExtraLight" panose="020B0303020201020303" pitchFamily="34" charset="0"/>
                <a:ea typeface="ＭＳ Ｐゴシック" charset="0"/>
                <a:cs typeface="CiscoSansTT ExtraLight" panose="020B0303020201020303" pitchFamily="34" charset="0"/>
                <a:sym typeface="Arial"/>
              </a:endParaRPr>
            </a:p>
          </p:txBody>
        </p:sp>
        <p:sp>
          <p:nvSpPr>
            <p:cNvPr id="164" name="Shape6_20210526_093413">
              <a:extLst>
                <a:ext uri="{FF2B5EF4-FFF2-40B4-BE49-F238E27FC236}">
                  <a16:creationId xmlns:a16="http://schemas.microsoft.com/office/drawing/2014/main" id="{46E86685-9DC5-48CB-AB18-ED09BEF12930}"/>
                </a:ext>
              </a:extLst>
            </p:cNvPr>
            <p:cNvSpPr/>
            <p:nvPr/>
          </p:nvSpPr>
          <p:spPr>
            <a:xfrm>
              <a:off x="941768" y="1138074"/>
              <a:ext cx="184650" cy="143791"/>
            </a:xfrm>
            <a:custGeom>
              <a:avLst/>
              <a:gdLst>
                <a:gd name="connsiteX0" fmla="*/ 7144 w 2238375"/>
                <a:gd name="connsiteY0" fmla="*/ 7144 h 1743075"/>
                <a:gd name="connsiteX1" fmla="*/ 2235327 w 2238375"/>
                <a:gd name="connsiteY1" fmla="*/ 166211 h 1743075"/>
                <a:gd name="connsiteX2" fmla="*/ 2235327 w 2238375"/>
                <a:gd name="connsiteY2" fmla="*/ 1694212 h 1743075"/>
                <a:gd name="connsiteX3" fmla="*/ 7144 w 2238375"/>
                <a:gd name="connsiteY3" fmla="*/ 1535144 h 1743075"/>
                <a:gd name="connsiteX4" fmla="*/ 7144 w 2238375"/>
                <a:gd name="connsiteY4" fmla="*/ 7144 h 1743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75" h="1743075">
                  <a:moveTo>
                    <a:pt x="7144" y="7144"/>
                  </a:moveTo>
                  <a:cubicBezTo>
                    <a:pt x="855917" y="675608"/>
                    <a:pt x="1259205" y="-295465"/>
                    <a:pt x="2235327" y="166211"/>
                  </a:cubicBezTo>
                  <a:lnTo>
                    <a:pt x="2235327" y="1694212"/>
                  </a:lnTo>
                  <a:cubicBezTo>
                    <a:pt x="1211390" y="1280446"/>
                    <a:pt x="792290" y="2108073"/>
                    <a:pt x="7144" y="1535144"/>
                  </a:cubicBezTo>
                  <a:lnTo>
                    <a:pt x="7144" y="7144"/>
                  </a:lnTo>
                  <a:close/>
                </a:path>
              </a:pathLst>
            </a:custGeom>
            <a:solidFill>
              <a:schemeClr val="bg1"/>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000000"/>
                </a:solidFill>
                <a:effectLst/>
                <a:uLnTx/>
                <a:uFillTx/>
                <a:latin typeface="CiscoSansTT ExtraLight" panose="020B0303020201020303" pitchFamily="34" charset="0"/>
                <a:ea typeface="ＭＳ Ｐゴシック" charset="0"/>
                <a:cs typeface="CiscoSansTT ExtraLight" panose="020B0303020201020303" pitchFamily="34" charset="0"/>
                <a:sym typeface="Arial"/>
              </a:endParaRPr>
            </a:p>
          </p:txBody>
        </p:sp>
      </p:grpSp>
      <p:sp>
        <p:nvSpPr>
          <p:cNvPr id="174" name="Google Shape;977;p20">
            <a:extLst>
              <a:ext uri="{FF2B5EF4-FFF2-40B4-BE49-F238E27FC236}">
                <a16:creationId xmlns:a16="http://schemas.microsoft.com/office/drawing/2014/main" id="{AE8A0B4E-C8D9-470E-B19F-A71F64FD419C}"/>
              </a:ext>
            </a:extLst>
          </p:cNvPr>
          <p:cNvSpPr/>
          <p:nvPr/>
        </p:nvSpPr>
        <p:spPr>
          <a:xfrm>
            <a:off x="4718744" y="1871725"/>
            <a:ext cx="7164443" cy="246221"/>
          </a:xfrm>
          <a:prstGeom prst="rect">
            <a:avLst/>
          </a:prstGeom>
          <a:noFill/>
          <a:ln>
            <a:noFill/>
          </a:ln>
        </p:spPr>
        <p:txBody>
          <a:bodyPr spcFirstLastPara="1" wrap="square" lIns="0" tIns="0" rIns="0" bIns="0" anchor="t" anchorCtr="0">
            <a:spAutoFit/>
          </a:bodyPr>
          <a:lstStyle/>
          <a:p>
            <a:pPr marL="0" marR="0" lvl="0" indent="0" algn="l" defTabSz="914377" rtl="0" eaLnBrk="1" fontAlgn="auto" latinLnBrk="0" hangingPunct="1">
              <a:lnSpc>
                <a:spcPct val="100000"/>
              </a:lnSpc>
              <a:spcBef>
                <a:spcPts val="0"/>
              </a:spcBef>
              <a:spcAft>
                <a:spcPts val="0"/>
              </a:spcAft>
              <a:buClr>
                <a:srgbClr val="FFFFFF"/>
              </a:buClr>
              <a:buSzPts val="1600"/>
              <a:buFontTx/>
              <a:buNone/>
              <a:tabLst/>
              <a:defRPr/>
            </a:pPr>
            <a:r>
              <a:rPr kumimoji="0" lang="en-US" sz="1600" b="0" i="0" u="none" strike="noStrike" kern="0" cap="none" spc="0" normalizeH="0" baseline="0" noProof="0">
                <a:ln>
                  <a:noFill/>
                </a:ln>
                <a:solidFill>
                  <a:srgbClr val="000000"/>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How does it connect with a bigger picture? </a:t>
            </a:r>
            <a:endParaRPr kumimoji="0" sz="1400" b="0" i="0" u="none" strike="noStrike" kern="0" cap="none" spc="0" normalizeH="0" baseline="0" noProof="0">
              <a:ln>
                <a:noFill/>
              </a:ln>
              <a:solidFill>
                <a:srgbClr val="000000"/>
              </a:solidFill>
              <a:effectLst/>
              <a:uLnTx/>
              <a:uFillTx/>
              <a:latin typeface="CiscoSansTT ExtraLight" panose="020B0303020201020303" pitchFamily="34" charset="0"/>
              <a:ea typeface="ＭＳ Ｐゴシック" charset="0"/>
              <a:cs typeface="CiscoSansTT ExtraLight" panose="020B0303020201020303" pitchFamily="34" charset="0"/>
              <a:sym typeface="Arial"/>
            </a:endParaRPr>
          </a:p>
        </p:txBody>
      </p:sp>
      <p:sp>
        <p:nvSpPr>
          <p:cNvPr id="175" name="Google Shape;977;p20">
            <a:extLst>
              <a:ext uri="{FF2B5EF4-FFF2-40B4-BE49-F238E27FC236}">
                <a16:creationId xmlns:a16="http://schemas.microsoft.com/office/drawing/2014/main" id="{12B9FA05-CECF-42DA-B21E-5FB6399A4E89}"/>
              </a:ext>
            </a:extLst>
          </p:cNvPr>
          <p:cNvSpPr/>
          <p:nvPr/>
        </p:nvSpPr>
        <p:spPr>
          <a:xfrm>
            <a:off x="4718744" y="1519705"/>
            <a:ext cx="7164443" cy="276999"/>
          </a:xfrm>
          <a:prstGeom prst="rect">
            <a:avLst/>
          </a:prstGeom>
          <a:noFill/>
          <a:ln>
            <a:noFill/>
          </a:ln>
        </p:spPr>
        <p:txBody>
          <a:bodyPr spcFirstLastPara="1" wrap="square" lIns="0" tIns="0" rIns="0" bIns="0" anchor="ctr" anchorCtr="0">
            <a:spAutoFit/>
          </a:bodyPr>
          <a:lstStyle/>
          <a:p>
            <a:pPr marL="0" marR="0" lvl="0" indent="0" algn="l" defTabSz="914377" rtl="0" eaLnBrk="1" fontAlgn="auto" latinLnBrk="0" hangingPunct="1">
              <a:lnSpc>
                <a:spcPct val="100000"/>
              </a:lnSpc>
              <a:spcBef>
                <a:spcPts val="0"/>
              </a:spcBef>
              <a:spcAft>
                <a:spcPts val="0"/>
              </a:spcAft>
              <a:buClr>
                <a:srgbClr val="FFFFFF"/>
              </a:buClr>
              <a:buSzPts val="1800"/>
              <a:buFontTx/>
              <a:buNone/>
              <a:tabLst/>
              <a:defRPr/>
            </a:pPr>
            <a:r>
              <a:rPr kumimoji="0" lang="en-US" sz="1800" b="1"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rPr>
              <a:t>Intro</a:t>
            </a:r>
            <a:endParaRPr kumimoji="0" sz="14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87" name="Google Shape;977;p20">
            <a:extLst>
              <a:ext uri="{FF2B5EF4-FFF2-40B4-BE49-F238E27FC236}">
                <a16:creationId xmlns:a16="http://schemas.microsoft.com/office/drawing/2014/main" id="{7F9373EB-6BF5-493C-95B9-AEE96EA80049}"/>
              </a:ext>
            </a:extLst>
          </p:cNvPr>
          <p:cNvSpPr/>
          <p:nvPr/>
        </p:nvSpPr>
        <p:spPr>
          <a:xfrm>
            <a:off x="4718744" y="5664239"/>
            <a:ext cx="7164443" cy="215444"/>
          </a:xfrm>
          <a:prstGeom prst="rect">
            <a:avLst/>
          </a:prstGeom>
          <a:noFill/>
          <a:ln>
            <a:noFill/>
          </a:ln>
        </p:spPr>
        <p:txBody>
          <a:bodyPr spcFirstLastPara="1" wrap="square" lIns="0" tIns="0" rIns="0" bIns="0" anchor="t" anchorCtr="0">
            <a:spAutoFit/>
          </a:bodyPr>
          <a:lstStyle/>
          <a:p>
            <a:pPr marL="0" marR="0" lvl="0" indent="0" algn="l" defTabSz="914377" rtl="0" eaLnBrk="1" fontAlgn="auto" latinLnBrk="0" hangingPunct="1">
              <a:lnSpc>
                <a:spcPct val="100000"/>
              </a:lnSpc>
              <a:spcBef>
                <a:spcPts val="0"/>
              </a:spcBef>
              <a:spcAft>
                <a:spcPts val="0"/>
              </a:spcAft>
              <a:buClr>
                <a:srgbClr val="FFFFFF"/>
              </a:buClr>
              <a:buSzPts val="1600"/>
              <a:buFontTx/>
              <a:buNone/>
              <a:tabLst/>
              <a:defRPr/>
            </a:pPr>
            <a:r>
              <a:rPr kumimoji="0" lang="en-GB" sz="1400" b="0" i="0" u="none" strike="noStrike" kern="0" cap="none" spc="0" normalizeH="0" baseline="0" noProof="0">
                <a:ln>
                  <a:noFill/>
                </a:ln>
                <a:solidFill>
                  <a:srgbClr val="000000"/>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More information about our steps challenge! </a:t>
            </a:r>
            <a:endParaRPr kumimoji="0" sz="1400" b="0" i="0" u="none" strike="noStrike" kern="0" cap="none" spc="0" normalizeH="0" baseline="0" noProof="0">
              <a:ln>
                <a:noFill/>
              </a:ln>
              <a:solidFill>
                <a:srgbClr val="000000"/>
              </a:solidFill>
              <a:effectLst/>
              <a:uLnTx/>
              <a:uFillTx/>
              <a:latin typeface="CiscoSansTT ExtraLight" panose="020B0303020201020303" pitchFamily="34" charset="0"/>
              <a:ea typeface="ＭＳ Ｐゴシック" charset="0"/>
              <a:cs typeface="CiscoSansTT ExtraLight" panose="020B0303020201020303" pitchFamily="34" charset="0"/>
              <a:sym typeface="Arial"/>
            </a:endParaRPr>
          </a:p>
        </p:txBody>
      </p:sp>
      <p:sp>
        <p:nvSpPr>
          <p:cNvPr id="188" name="Google Shape;977;p20">
            <a:extLst>
              <a:ext uri="{FF2B5EF4-FFF2-40B4-BE49-F238E27FC236}">
                <a16:creationId xmlns:a16="http://schemas.microsoft.com/office/drawing/2014/main" id="{EFCB4492-BEC8-4BD3-AC25-927A7677593B}"/>
              </a:ext>
            </a:extLst>
          </p:cNvPr>
          <p:cNvSpPr/>
          <p:nvPr/>
        </p:nvSpPr>
        <p:spPr>
          <a:xfrm>
            <a:off x="4718744" y="5312220"/>
            <a:ext cx="7164443" cy="276999"/>
          </a:xfrm>
          <a:prstGeom prst="rect">
            <a:avLst/>
          </a:prstGeom>
          <a:noFill/>
          <a:ln>
            <a:noFill/>
          </a:ln>
        </p:spPr>
        <p:txBody>
          <a:bodyPr spcFirstLastPara="1" wrap="square" lIns="0" tIns="0" rIns="0" bIns="0" anchor="ctr" anchorCtr="0">
            <a:spAutoFit/>
          </a:bodyPr>
          <a:lstStyle/>
          <a:p>
            <a:pPr marL="0" marR="0" lvl="0" indent="0" algn="l" defTabSz="914377" rtl="0" eaLnBrk="1" fontAlgn="auto" latinLnBrk="0" hangingPunct="1">
              <a:lnSpc>
                <a:spcPct val="100000"/>
              </a:lnSpc>
              <a:spcBef>
                <a:spcPts val="0"/>
              </a:spcBef>
              <a:spcAft>
                <a:spcPts val="0"/>
              </a:spcAft>
              <a:buClr>
                <a:srgbClr val="FFFFFF"/>
              </a:buClr>
              <a:buSzPts val="1800"/>
              <a:buFontTx/>
              <a:buNone/>
              <a:tabLst/>
              <a:defRPr/>
            </a:pPr>
            <a:r>
              <a:rPr kumimoji="0" lang="en-US" sz="1800" b="1"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rPr>
              <a:t>DevRel Healthy Body, Healthy Mind challenge</a:t>
            </a:r>
            <a:endParaRPr kumimoji="0" sz="14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198" name="Google Shape;977;p20">
            <a:extLst>
              <a:ext uri="{FF2B5EF4-FFF2-40B4-BE49-F238E27FC236}">
                <a16:creationId xmlns:a16="http://schemas.microsoft.com/office/drawing/2014/main" id="{A8884695-C732-47EE-A406-754DF71CD874}"/>
              </a:ext>
            </a:extLst>
          </p:cNvPr>
          <p:cNvSpPr/>
          <p:nvPr/>
        </p:nvSpPr>
        <p:spPr>
          <a:xfrm>
            <a:off x="4718744" y="4716110"/>
            <a:ext cx="7164443" cy="492443"/>
          </a:xfrm>
          <a:prstGeom prst="rect">
            <a:avLst/>
          </a:prstGeom>
          <a:noFill/>
          <a:ln>
            <a:noFill/>
          </a:ln>
        </p:spPr>
        <p:txBody>
          <a:bodyPr spcFirstLastPara="1" wrap="square" lIns="0" tIns="0" rIns="0" bIns="0" anchor="t" anchorCtr="0">
            <a:spAutoFit/>
          </a:bodyPr>
          <a:lstStyle/>
          <a:p>
            <a:pPr marL="0" marR="0" lvl="0" indent="0" algn="l" defTabSz="914377" rtl="0" eaLnBrk="1" fontAlgn="auto" latinLnBrk="0" hangingPunct="1">
              <a:lnSpc>
                <a:spcPct val="100000"/>
              </a:lnSpc>
              <a:spcBef>
                <a:spcPts val="0"/>
              </a:spcBef>
              <a:spcAft>
                <a:spcPts val="0"/>
              </a:spcAft>
              <a:buClr>
                <a:srgbClr val="FFFFFF"/>
              </a:buClr>
              <a:buSzPts val="1600"/>
              <a:buFontTx/>
              <a:buNone/>
              <a:tabLst/>
              <a:defRPr/>
            </a:pPr>
            <a:r>
              <a:rPr kumimoji="0" lang="en-US" sz="1600" b="0" i="0" u="none" strike="noStrike" kern="0" cap="none" spc="0" normalizeH="0" baseline="0" noProof="0">
                <a:ln>
                  <a:noFill/>
                </a:ln>
                <a:solidFill>
                  <a:srgbClr val="000000"/>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Tell us about your routines and how you started them, or why you do not have them and what makes it difficult to start.</a:t>
            </a:r>
            <a:endParaRPr kumimoji="0" sz="1400" b="0" i="0" u="none" strike="noStrike" kern="0" cap="none" spc="0" normalizeH="0" baseline="0" noProof="0">
              <a:ln>
                <a:noFill/>
              </a:ln>
              <a:solidFill>
                <a:srgbClr val="000000"/>
              </a:solidFill>
              <a:effectLst/>
              <a:uLnTx/>
              <a:uFillTx/>
              <a:latin typeface="CiscoSansTT ExtraLight" panose="020B0303020201020303" pitchFamily="34" charset="0"/>
              <a:ea typeface="ＭＳ Ｐゴシック" charset="0"/>
              <a:cs typeface="CiscoSansTT ExtraLight" panose="020B0303020201020303" pitchFamily="34" charset="0"/>
              <a:sym typeface="Arial"/>
            </a:endParaRPr>
          </a:p>
        </p:txBody>
      </p:sp>
      <p:sp>
        <p:nvSpPr>
          <p:cNvPr id="199" name="Google Shape;977;p20">
            <a:extLst>
              <a:ext uri="{FF2B5EF4-FFF2-40B4-BE49-F238E27FC236}">
                <a16:creationId xmlns:a16="http://schemas.microsoft.com/office/drawing/2014/main" id="{DF7EABA2-5A9D-40D1-A432-ADEA76BB317D}"/>
              </a:ext>
            </a:extLst>
          </p:cNvPr>
          <p:cNvSpPr/>
          <p:nvPr/>
        </p:nvSpPr>
        <p:spPr>
          <a:xfrm>
            <a:off x="4718744" y="4364091"/>
            <a:ext cx="7164443" cy="276999"/>
          </a:xfrm>
          <a:prstGeom prst="rect">
            <a:avLst/>
          </a:prstGeom>
          <a:noFill/>
          <a:ln>
            <a:noFill/>
          </a:ln>
        </p:spPr>
        <p:txBody>
          <a:bodyPr spcFirstLastPara="1" wrap="square" lIns="0" tIns="0" rIns="0" bIns="0" anchor="ctr" anchorCtr="0">
            <a:spAutoFit/>
          </a:bodyPr>
          <a:lstStyle/>
          <a:p>
            <a:pPr marL="0" marR="0" lvl="0" indent="0" algn="l" defTabSz="914377" rtl="0" eaLnBrk="1" fontAlgn="auto" latinLnBrk="0" hangingPunct="1">
              <a:lnSpc>
                <a:spcPct val="100000"/>
              </a:lnSpc>
              <a:spcBef>
                <a:spcPts val="0"/>
              </a:spcBef>
              <a:spcAft>
                <a:spcPts val="0"/>
              </a:spcAft>
              <a:buClr>
                <a:srgbClr val="FFFFFF"/>
              </a:buClr>
              <a:buSzPts val="1800"/>
              <a:buFontTx/>
              <a:buNone/>
              <a:tabLst/>
              <a:defRPr/>
            </a:pPr>
            <a:r>
              <a:rPr kumimoji="0" lang="en-US" sz="1800" b="1"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rPr>
              <a:t>Let’s talk! </a:t>
            </a:r>
            <a:endParaRPr kumimoji="0" sz="14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210" name="Google Shape;977;p20">
            <a:extLst>
              <a:ext uri="{FF2B5EF4-FFF2-40B4-BE49-F238E27FC236}">
                <a16:creationId xmlns:a16="http://schemas.microsoft.com/office/drawing/2014/main" id="{B04EB31D-FD87-45B2-A31B-A5A20277A6E6}"/>
              </a:ext>
            </a:extLst>
          </p:cNvPr>
          <p:cNvSpPr/>
          <p:nvPr/>
        </p:nvSpPr>
        <p:spPr>
          <a:xfrm>
            <a:off x="4718744" y="3767982"/>
            <a:ext cx="7164443" cy="246221"/>
          </a:xfrm>
          <a:prstGeom prst="rect">
            <a:avLst/>
          </a:prstGeom>
          <a:noFill/>
          <a:ln>
            <a:noFill/>
          </a:ln>
        </p:spPr>
        <p:txBody>
          <a:bodyPr spcFirstLastPara="1" wrap="square" lIns="0" tIns="0" rIns="0" bIns="0" anchor="t" anchorCtr="0">
            <a:spAutoFit/>
          </a:bodyPr>
          <a:lstStyle/>
          <a:p>
            <a:pPr marL="0" marR="0" lvl="0" indent="0" algn="l" defTabSz="914377" rtl="0" eaLnBrk="1" fontAlgn="auto" latinLnBrk="0" hangingPunct="1">
              <a:lnSpc>
                <a:spcPct val="100000"/>
              </a:lnSpc>
              <a:spcBef>
                <a:spcPts val="0"/>
              </a:spcBef>
              <a:spcAft>
                <a:spcPts val="0"/>
              </a:spcAft>
              <a:buClr>
                <a:srgbClr val="FFFFFF"/>
              </a:buClr>
              <a:buSzPts val="1600"/>
              <a:buFontTx/>
              <a:buNone/>
              <a:tabLst/>
              <a:defRPr/>
            </a:pPr>
            <a:r>
              <a:rPr kumimoji="0" lang="en-US" sz="1600" b="0" i="0" u="none" strike="noStrike" kern="0" cap="none" spc="0" normalizeH="0" baseline="0" noProof="0" dirty="0">
                <a:ln>
                  <a:noFill/>
                </a:ln>
                <a:solidFill>
                  <a:srgbClr val="000000"/>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How </a:t>
            </a:r>
            <a:r>
              <a:rPr lang="en-US" sz="1600" kern="0" dirty="0">
                <a:solidFill>
                  <a:srgbClr val="000000"/>
                </a:solidFill>
                <a:latin typeface="CiscoSansTT ExtraLight" panose="020B0303020201020303" pitchFamily="34" charset="0"/>
                <a:ea typeface="ＭＳ Ｐゴシック" charset="0"/>
                <a:cs typeface="CiscoSansTT ExtraLight" panose="020B0303020201020303" pitchFamily="34" charset="0"/>
                <a:sym typeface="Arial"/>
              </a:rPr>
              <a:t>&lt;your organization&gt;</a:t>
            </a:r>
            <a:r>
              <a:rPr kumimoji="0" lang="en-US" sz="1600" b="0" i="0" u="none" strike="noStrike" kern="0" cap="none" spc="0" normalizeH="0" baseline="0" noProof="0" dirty="0">
                <a:ln>
                  <a:noFill/>
                </a:ln>
                <a:solidFill>
                  <a:srgbClr val="000000"/>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 supports our wellbeing? </a:t>
            </a:r>
            <a:endParaRPr kumimoji="0" sz="1400" b="0" i="0" u="none" strike="noStrike" kern="0" cap="none" spc="0" normalizeH="0" baseline="0" noProof="0" dirty="0">
              <a:ln>
                <a:noFill/>
              </a:ln>
              <a:solidFill>
                <a:srgbClr val="000000"/>
              </a:solidFill>
              <a:effectLst/>
              <a:uLnTx/>
              <a:uFillTx/>
              <a:latin typeface="CiscoSansTT ExtraLight" panose="020B0303020201020303" pitchFamily="34" charset="0"/>
              <a:ea typeface="ＭＳ Ｐゴシック" charset="0"/>
              <a:cs typeface="CiscoSansTT ExtraLight" panose="020B0303020201020303" pitchFamily="34" charset="0"/>
              <a:sym typeface="Arial"/>
            </a:endParaRPr>
          </a:p>
        </p:txBody>
      </p:sp>
      <p:sp>
        <p:nvSpPr>
          <p:cNvPr id="211" name="Google Shape;977;p20">
            <a:extLst>
              <a:ext uri="{FF2B5EF4-FFF2-40B4-BE49-F238E27FC236}">
                <a16:creationId xmlns:a16="http://schemas.microsoft.com/office/drawing/2014/main" id="{11962068-52F2-46FF-97BF-553BC8C1A00E}"/>
              </a:ext>
            </a:extLst>
          </p:cNvPr>
          <p:cNvSpPr/>
          <p:nvPr/>
        </p:nvSpPr>
        <p:spPr>
          <a:xfrm>
            <a:off x="4718744" y="3415961"/>
            <a:ext cx="7164443" cy="276999"/>
          </a:xfrm>
          <a:prstGeom prst="rect">
            <a:avLst/>
          </a:prstGeom>
          <a:noFill/>
          <a:ln>
            <a:noFill/>
          </a:ln>
        </p:spPr>
        <p:txBody>
          <a:bodyPr spcFirstLastPara="1" wrap="square" lIns="0" tIns="0" rIns="0" bIns="0" anchor="ctr" anchorCtr="0">
            <a:spAutoFit/>
          </a:bodyPr>
          <a:lstStyle/>
          <a:p>
            <a:pPr marL="0" marR="0" lvl="0" indent="0" algn="l" defTabSz="914377" rtl="0" eaLnBrk="1" fontAlgn="auto" latinLnBrk="0" hangingPunct="1">
              <a:lnSpc>
                <a:spcPct val="100000"/>
              </a:lnSpc>
              <a:spcBef>
                <a:spcPts val="0"/>
              </a:spcBef>
              <a:spcAft>
                <a:spcPts val="0"/>
              </a:spcAft>
              <a:buClr>
                <a:srgbClr val="FFFFFF"/>
              </a:buClr>
              <a:buSzPts val="1800"/>
              <a:buFontTx/>
              <a:buNone/>
              <a:tabLst/>
              <a:defRPr/>
            </a:pPr>
            <a:r>
              <a:rPr lang="en-US" b="1" kern="0">
                <a:solidFill>
                  <a:srgbClr val="000000"/>
                </a:solidFill>
                <a:latin typeface="CiscoSansTT ExtraLight" panose="020B0303020201020303" pitchFamily="34" charset="0"/>
                <a:ea typeface="Arial"/>
                <a:cs typeface="CiscoSansTT ExtraLight" panose="020B0303020201020303" pitchFamily="34" charset="0"/>
                <a:sym typeface="Arial"/>
              </a:rPr>
              <a:t>Start change NOW </a:t>
            </a:r>
            <a:endParaRPr kumimoji="0" lang="en-US" sz="14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sp>
        <p:nvSpPr>
          <p:cNvPr id="221" name="Google Shape;977;p20">
            <a:extLst>
              <a:ext uri="{FF2B5EF4-FFF2-40B4-BE49-F238E27FC236}">
                <a16:creationId xmlns:a16="http://schemas.microsoft.com/office/drawing/2014/main" id="{1C59580F-8E29-4336-B340-66090D434743}"/>
              </a:ext>
            </a:extLst>
          </p:cNvPr>
          <p:cNvSpPr/>
          <p:nvPr/>
        </p:nvSpPr>
        <p:spPr>
          <a:xfrm>
            <a:off x="4718744" y="2819853"/>
            <a:ext cx="7164443" cy="246221"/>
          </a:xfrm>
          <a:prstGeom prst="rect">
            <a:avLst/>
          </a:prstGeom>
          <a:noFill/>
          <a:ln>
            <a:noFill/>
          </a:ln>
        </p:spPr>
        <p:txBody>
          <a:bodyPr spcFirstLastPara="1" wrap="square" lIns="0" tIns="0" rIns="0" bIns="0" anchor="t" anchorCtr="0">
            <a:spAutoFit/>
          </a:bodyPr>
          <a:lstStyle/>
          <a:p>
            <a:pPr marL="0" marR="0" lvl="0" indent="0" algn="l" defTabSz="914377" rtl="0" eaLnBrk="1" fontAlgn="auto" latinLnBrk="0" hangingPunct="1">
              <a:lnSpc>
                <a:spcPct val="100000"/>
              </a:lnSpc>
              <a:spcBef>
                <a:spcPts val="0"/>
              </a:spcBef>
              <a:spcAft>
                <a:spcPts val="0"/>
              </a:spcAft>
              <a:buClr>
                <a:srgbClr val="FFFFFF"/>
              </a:buClr>
              <a:buSzPts val="1600"/>
              <a:buFontTx/>
              <a:buNone/>
              <a:tabLst/>
              <a:defRPr/>
            </a:pPr>
            <a:r>
              <a:rPr lang="en-US" sz="1600" kern="0">
                <a:solidFill>
                  <a:srgbClr val="000000"/>
                </a:solidFill>
                <a:latin typeface="CiscoSansTT ExtraLight" panose="020B0303020201020303" pitchFamily="34" charset="0"/>
                <a:ea typeface="ＭＳ Ｐゴシック" charset="0"/>
                <a:cs typeface="CiscoSansTT ExtraLight" panose="020B0303020201020303" pitchFamily="34" charset="0"/>
                <a:sym typeface="Arial"/>
              </a:rPr>
              <a:t>How our team members keep healthy body and healthy mind?</a:t>
            </a:r>
            <a:endParaRPr kumimoji="0" sz="1400" b="0" i="0" u="none" strike="noStrike" kern="0" cap="none" spc="0" normalizeH="0" baseline="0" noProof="0">
              <a:ln>
                <a:noFill/>
              </a:ln>
              <a:solidFill>
                <a:srgbClr val="000000"/>
              </a:solidFill>
              <a:effectLst/>
              <a:uLnTx/>
              <a:uFillTx/>
              <a:latin typeface="CiscoSansTT ExtraLight" panose="020B0303020201020303" pitchFamily="34" charset="0"/>
              <a:ea typeface="ＭＳ Ｐゴシック" charset="0"/>
              <a:cs typeface="CiscoSansTT ExtraLight" panose="020B0303020201020303" pitchFamily="34" charset="0"/>
              <a:sym typeface="Arial"/>
            </a:endParaRPr>
          </a:p>
        </p:txBody>
      </p:sp>
      <p:sp>
        <p:nvSpPr>
          <p:cNvPr id="222" name="Google Shape;977;p20">
            <a:extLst>
              <a:ext uri="{FF2B5EF4-FFF2-40B4-BE49-F238E27FC236}">
                <a16:creationId xmlns:a16="http://schemas.microsoft.com/office/drawing/2014/main" id="{52C1DB0D-0B60-4239-90DE-C33DBE562880}"/>
              </a:ext>
            </a:extLst>
          </p:cNvPr>
          <p:cNvSpPr/>
          <p:nvPr/>
        </p:nvSpPr>
        <p:spPr>
          <a:xfrm>
            <a:off x="4718744" y="2467833"/>
            <a:ext cx="7164443" cy="276999"/>
          </a:xfrm>
          <a:prstGeom prst="rect">
            <a:avLst/>
          </a:prstGeom>
          <a:noFill/>
          <a:ln>
            <a:noFill/>
          </a:ln>
        </p:spPr>
        <p:txBody>
          <a:bodyPr spcFirstLastPara="1" wrap="square" lIns="0" tIns="0" rIns="0" bIns="0" anchor="ctr" anchorCtr="0">
            <a:spAutoFit/>
          </a:bodyPr>
          <a:lstStyle/>
          <a:p>
            <a:pPr marL="0" marR="0" lvl="0" indent="0" algn="l" defTabSz="914377" rtl="0" eaLnBrk="1" fontAlgn="auto" latinLnBrk="0" hangingPunct="1">
              <a:lnSpc>
                <a:spcPct val="100000"/>
              </a:lnSpc>
              <a:spcBef>
                <a:spcPts val="0"/>
              </a:spcBef>
              <a:spcAft>
                <a:spcPts val="0"/>
              </a:spcAft>
              <a:buClr>
                <a:srgbClr val="FFFFFF"/>
              </a:buClr>
              <a:buSzPts val="1800"/>
              <a:buFontTx/>
              <a:buNone/>
              <a:tabLst/>
              <a:defRPr/>
            </a:pPr>
            <a:r>
              <a:rPr kumimoji="0" lang="en-US" sz="1800" b="1"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rPr>
              <a:t>Our DevRel Story</a:t>
            </a:r>
            <a:endParaRPr kumimoji="0" sz="1400" b="0" i="0" u="none" strike="noStrike" kern="0" cap="none" spc="0" normalizeH="0" baseline="0" noProof="0">
              <a:ln>
                <a:noFill/>
              </a:ln>
              <a:solidFill>
                <a:srgbClr val="000000"/>
              </a:solidFill>
              <a:effectLst/>
              <a:uLnTx/>
              <a:uFillTx/>
              <a:latin typeface="CiscoSansTT ExtraLight" panose="020B0303020201020303" pitchFamily="34" charset="0"/>
              <a:ea typeface="Arial"/>
              <a:cs typeface="CiscoSansTT ExtraLight" panose="020B0303020201020303" pitchFamily="34" charset="0"/>
              <a:sym typeface="Arial"/>
            </a:endParaRPr>
          </a:p>
        </p:txBody>
      </p:sp>
      <p:pic>
        <p:nvPicPr>
          <p:cNvPr id="51" name="Picture 50">
            <a:extLst>
              <a:ext uri="{FF2B5EF4-FFF2-40B4-BE49-F238E27FC236}">
                <a16:creationId xmlns:a16="http://schemas.microsoft.com/office/drawing/2014/main" id="{8AD11D61-7E31-4A1C-91A3-DBDE62EB79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5577" y="5334000"/>
            <a:ext cx="545715" cy="545715"/>
          </a:xfrm>
          <a:prstGeom prst="rect">
            <a:avLst/>
          </a:prstGeom>
        </p:spPr>
      </p:pic>
      <p:pic>
        <p:nvPicPr>
          <p:cNvPr id="52" name="Picture 51">
            <a:extLst>
              <a:ext uri="{FF2B5EF4-FFF2-40B4-BE49-F238E27FC236}">
                <a16:creationId xmlns:a16="http://schemas.microsoft.com/office/drawing/2014/main" id="{8DB3E55D-BF66-49C1-824A-773136C707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5577" y="1557867"/>
            <a:ext cx="545715" cy="545715"/>
          </a:xfrm>
          <a:prstGeom prst="rect">
            <a:avLst/>
          </a:prstGeom>
        </p:spPr>
      </p:pic>
      <p:pic>
        <p:nvPicPr>
          <p:cNvPr id="53" name="Picture 52">
            <a:extLst>
              <a:ext uri="{FF2B5EF4-FFF2-40B4-BE49-F238E27FC236}">
                <a16:creationId xmlns:a16="http://schemas.microsoft.com/office/drawing/2014/main" id="{62A613FD-D927-4C59-8474-2082666CC3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45577" y="3437467"/>
            <a:ext cx="545715" cy="545715"/>
          </a:xfrm>
          <a:prstGeom prst="rect">
            <a:avLst/>
          </a:prstGeom>
        </p:spPr>
      </p:pic>
      <p:pic>
        <p:nvPicPr>
          <p:cNvPr id="54" name="Picture 53">
            <a:extLst>
              <a:ext uri="{FF2B5EF4-FFF2-40B4-BE49-F238E27FC236}">
                <a16:creationId xmlns:a16="http://schemas.microsoft.com/office/drawing/2014/main" id="{D787BEA8-CA03-4978-AD1A-057AD18C85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45577" y="2489200"/>
            <a:ext cx="545715" cy="545715"/>
          </a:xfrm>
          <a:prstGeom prst="rect">
            <a:avLst/>
          </a:prstGeom>
        </p:spPr>
      </p:pic>
      <p:pic>
        <p:nvPicPr>
          <p:cNvPr id="55" name="Picture 54">
            <a:extLst>
              <a:ext uri="{FF2B5EF4-FFF2-40B4-BE49-F238E27FC236}">
                <a16:creationId xmlns:a16="http://schemas.microsoft.com/office/drawing/2014/main" id="{1D01CD8D-CA91-44BD-A5F9-C3C418FD0F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45577" y="4402667"/>
            <a:ext cx="545715" cy="545715"/>
          </a:xfrm>
          <a:prstGeom prst="rect">
            <a:avLst/>
          </a:prstGeom>
        </p:spPr>
      </p:pic>
    </p:spTree>
    <p:custDataLst>
      <p:tags r:id="rId1"/>
    </p:custDataLst>
    <p:extLst>
      <p:ext uri="{BB962C8B-B14F-4D97-AF65-F5344CB8AC3E}">
        <p14:creationId xmlns:p14="http://schemas.microsoft.com/office/powerpoint/2010/main" val="921024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6CE77712-6DAA-5C49-9628-A6C2ACDE6122}"/>
              </a:ext>
            </a:extLst>
          </p:cNvPr>
          <p:cNvSpPr/>
          <p:nvPr/>
        </p:nvSpPr>
        <p:spPr>
          <a:xfrm>
            <a:off x="3627530" y="1066638"/>
            <a:ext cx="7221725" cy="5366747"/>
          </a:xfrm>
          <a:prstGeom prst="triangle">
            <a:avLst>
              <a:gd name="adj" fmla="val 50953"/>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C980D628-AB20-40F4-9DE6-5F8B35992CD4}"/>
              </a:ext>
            </a:extLst>
          </p:cNvPr>
          <p:cNvSpPr>
            <a:spLocks noGrp="1"/>
          </p:cNvSpPr>
          <p:nvPr>
            <p:ph type="title"/>
          </p:nvPr>
        </p:nvSpPr>
        <p:spPr bwMode="gray">
          <a:xfrm>
            <a:off x="206742" y="433077"/>
            <a:ext cx="11127317" cy="553746"/>
          </a:xfrm>
        </p:spPr>
        <p:txBody>
          <a:bodyPr/>
          <a:lstStyle/>
          <a:p>
            <a:r>
              <a:rPr lang="en-IN"/>
              <a:t>Our Full Stack Wellness &amp; Inclusion Series</a:t>
            </a:r>
          </a:p>
        </p:txBody>
      </p:sp>
      <p:sp>
        <p:nvSpPr>
          <p:cNvPr id="41" name="Shape2_20210514_111343">
            <a:extLst>
              <a:ext uri="{FF2B5EF4-FFF2-40B4-BE49-F238E27FC236}">
                <a16:creationId xmlns:a16="http://schemas.microsoft.com/office/drawing/2014/main" id="{23A5CE2D-E158-43A0-875B-3B3BDE0D9AD0}"/>
              </a:ext>
            </a:extLst>
          </p:cNvPr>
          <p:cNvSpPr txBox="1">
            <a:spLocks/>
          </p:cNvSpPr>
          <p:nvPr/>
        </p:nvSpPr>
        <p:spPr bwMode="gray">
          <a:xfrm>
            <a:off x="1330825" y="3684620"/>
            <a:ext cx="3429794" cy="461665"/>
          </a:xfrm>
          <a:prstGeom prst="rect">
            <a:avLst/>
          </a:prstGeom>
          <a:noFill/>
          <a:ln>
            <a:noFill/>
          </a:ln>
        </p:spPr>
        <p:txBody>
          <a:bodyPr vert="horz"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D274D"/>
                </a:solidFill>
                <a:effectLst/>
                <a:uLnTx/>
                <a:uFillTx/>
                <a:latin typeface="CiscoSansTT ExtraLight"/>
                <a:ea typeface="+mn-ea"/>
                <a:cs typeface="+mn-cs"/>
              </a:rPr>
              <a:t>Developing a team where everyone belongs</a:t>
            </a:r>
            <a:br>
              <a:rPr kumimoji="0" lang="en-US" sz="1000" b="0" i="0" u="none" strike="noStrike" kern="1200" cap="none" spc="0" normalizeH="0" baseline="0" noProof="0">
                <a:ln>
                  <a:noFill/>
                </a:ln>
                <a:solidFill>
                  <a:srgbClr val="282828"/>
                </a:solidFill>
                <a:effectLst/>
                <a:uLnTx/>
                <a:uFillTx/>
                <a:latin typeface="CiscoSansTT ExtraLight"/>
                <a:ea typeface="+mn-ea"/>
                <a:cs typeface="+mn-cs"/>
              </a:rPr>
            </a:br>
            <a:r>
              <a:rPr kumimoji="0" lang="en-GB" sz="1000" b="0" i="0" u="none" strike="noStrike" kern="1200" cap="none" spc="0" normalizeH="0" baseline="0" noProof="0">
                <a:ln>
                  <a:noFill/>
                </a:ln>
                <a:solidFill>
                  <a:srgbClr val="282828"/>
                </a:solidFill>
                <a:effectLst/>
                <a:uLnTx/>
                <a:uFillTx/>
                <a:latin typeface="CiscoSansTT ExtraLight"/>
                <a:ea typeface="+mn-ea"/>
                <a:cs typeface="+mn-cs"/>
              </a:rPr>
              <a:t>I am in an environment where I can express who I am and how I feel.</a:t>
            </a:r>
            <a:endParaRPr kumimoji="0" lang="en-US" sz="1000" b="0" i="0" u="none" strike="noStrike" kern="1200" cap="none" spc="0" normalizeH="0" baseline="0" noProof="0">
              <a:ln>
                <a:noFill/>
              </a:ln>
              <a:solidFill>
                <a:srgbClr val="282828"/>
              </a:solidFill>
              <a:effectLst/>
              <a:uLnTx/>
              <a:uFillTx/>
              <a:latin typeface="CiscoSansTT ExtraLight"/>
              <a:ea typeface="+mn-ea"/>
              <a:cs typeface="+mn-cs"/>
            </a:endParaRPr>
          </a:p>
        </p:txBody>
      </p:sp>
      <p:sp>
        <p:nvSpPr>
          <p:cNvPr id="48" name="Shape3_20210514_111343">
            <a:extLst>
              <a:ext uri="{FF2B5EF4-FFF2-40B4-BE49-F238E27FC236}">
                <a16:creationId xmlns:a16="http://schemas.microsoft.com/office/drawing/2014/main" id="{799B4EF4-CDC4-40D2-B57A-B57FB0C15538}"/>
              </a:ext>
            </a:extLst>
          </p:cNvPr>
          <p:cNvSpPr txBox="1">
            <a:spLocks/>
          </p:cNvSpPr>
          <p:nvPr/>
        </p:nvSpPr>
        <p:spPr bwMode="gray">
          <a:xfrm>
            <a:off x="760392" y="4754242"/>
            <a:ext cx="4101264" cy="307777"/>
          </a:xfrm>
          <a:prstGeom prst="rect">
            <a:avLst/>
          </a:prstGeom>
          <a:noFill/>
          <a:ln>
            <a:noFill/>
          </a:ln>
        </p:spPr>
        <p:txBody>
          <a:bodyPr vert="horz"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D274D"/>
                </a:solidFill>
                <a:effectLst/>
                <a:uLnTx/>
                <a:uFillTx/>
                <a:latin typeface="CiscoSansTT ExtraLight"/>
                <a:ea typeface="+mn-ea"/>
                <a:cs typeface="+mn-cs"/>
              </a:rPr>
              <a:t>Designing a team where everyone feels safe</a:t>
            </a:r>
            <a:br>
              <a:rPr kumimoji="0" lang="en-US" sz="1000" b="1" i="0" u="none" strike="noStrike" kern="1200" cap="none" spc="0" normalizeH="0" baseline="0" noProof="0">
                <a:ln>
                  <a:noFill/>
                </a:ln>
                <a:solidFill>
                  <a:srgbClr val="0D274D"/>
                </a:solidFill>
                <a:effectLst/>
                <a:uLnTx/>
                <a:uFillTx/>
                <a:latin typeface="CiscoSansTT ExtraLight"/>
                <a:ea typeface="+mn-ea"/>
                <a:cs typeface="+mn-cs"/>
              </a:rPr>
            </a:br>
            <a:r>
              <a:rPr kumimoji="0" lang="en-GB" sz="1000" b="0" i="0" u="none" strike="noStrike" kern="1200" cap="none" spc="0" normalizeH="0" baseline="0" noProof="0">
                <a:ln>
                  <a:noFill/>
                </a:ln>
                <a:solidFill>
                  <a:srgbClr val="282828"/>
                </a:solidFill>
                <a:effectLst/>
                <a:uLnTx/>
                <a:uFillTx/>
                <a:latin typeface="CiscoSansTT ExtraLight"/>
                <a:ea typeface="+mn-ea"/>
                <a:cs typeface="+mn-cs"/>
              </a:rPr>
              <a:t>I am not scared to be myself in my workplace. I feel safe here.</a:t>
            </a:r>
            <a:endParaRPr kumimoji="0" lang="en-US" sz="1000" b="0" i="0" u="none" strike="noStrike" kern="1200" cap="none" spc="0" normalizeH="0" baseline="0" noProof="0">
              <a:ln>
                <a:noFill/>
              </a:ln>
              <a:solidFill>
                <a:srgbClr val="282828"/>
              </a:solidFill>
              <a:effectLst/>
              <a:uLnTx/>
              <a:uFillTx/>
              <a:latin typeface="CiscoSansTT ExtraLight"/>
              <a:ea typeface="+mn-ea"/>
              <a:cs typeface="+mn-cs"/>
            </a:endParaRPr>
          </a:p>
        </p:txBody>
      </p:sp>
      <p:sp>
        <p:nvSpPr>
          <p:cNvPr id="55" name="Shape4_20210514_111343">
            <a:extLst>
              <a:ext uri="{FF2B5EF4-FFF2-40B4-BE49-F238E27FC236}">
                <a16:creationId xmlns:a16="http://schemas.microsoft.com/office/drawing/2014/main" id="{E105C356-7423-48FD-B3D8-5F156B5356D2}"/>
              </a:ext>
            </a:extLst>
          </p:cNvPr>
          <p:cNvSpPr txBox="1">
            <a:spLocks/>
          </p:cNvSpPr>
          <p:nvPr/>
        </p:nvSpPr>
        <p:spPr bwMode="gray">
          <a:xfrm>
            <a:off x="299797" y="5743084"/>
            <a:ext cx="4101264" cy="307777"/>
          </a:xfrm>
          <a:prstGeom prst="rect">
            <a:avLst/>
          </a:prstGeom>
          <a:noFill/>
          <a:ln>
            <a:noFill/>
          </a:ln>
        </p:spPr>
        <p:txBody>
          <a:bodyPr vert="horz"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D274D"/>
                </a:solidFill>
                <a:effectLst/>
                <a:uLnTx/>
                <a:uFillTx/>
                <a:latin typeface="CiscoSansTT ExtraLight"/>
                <a:ea typeface="+mn-ea"/>
                <a:cs typeface="+mn-cs"/>
              </a:rPr>
              <a:t>Your Physical Layer: Healthy Body – Healthy Mind:</a:t>
            </a:r>
            <a:br>
              <a:rPr kumimoji="0" lang="en-US" sz="1000" b="1" i="0" u="none" strike="noStrike" kern="1200" cap="none" spc="0" normalizeH="0" baseline="0" noProof="0">
                <a:ln>
                  <a:noFill/>
                </a:ln>
                <a:solidFill>
                  <a:srgbClr val="0D274D"/>
                </a:solidFill>
                <a:effectLst/>
                <a:uLnTx/>
                <a:uFillTx/>
                <a:latin typeface="CiscoSansTT ExtraLight"/>
                <a:ea typeface="+mn-ea"/>
                <a:cs typeface="+mn-cs"/>
              </a:rPr>
            </a:br>
            <a:r>
              <a:rPr kumimoji="0" lang="en-GB" sz="1000" b="0" i="0" u="none" strike="noStrike" kern="1200" cap="none" spc="0" normalizeH="0" baseline="0" noProof="0">
                <a:ln>
                  <a:noFill/>
                </a:ln>
                <a:solidFill>
                  <a:srgbClr val="282828"/>
                </a:solidFill>
                <a:effectLst/>
                <a:uLnTx/>
                <a:uFillTx/>
                <a:latin typeface="CiscoSansTT ExtraLight"/>
                <a:ea typeface="+mn-ea"/>
                <a:cs typeface="+mn-cs"/>
              </a:rPr>
              <a:t>We can't take care of others if we don't take care of ourselves</a:t>
            </a:r>
          </a:p>
        </p:txBody>
      </p:sp>
      <p:cxnSp>
        <p:nvCxnSpPr>
          <p:cNvPr id="17" name="Straight Connector 16">
            <a:extLst>
              <a:ext uri="{FF2B5EF4-FFF2-40B4-BE49-F238E27FC236}">
                <a16:creationId xmlns:a16="http://schemas.microsoft.com/office/drawing/2014/main" id="{2C3F0835-A727-4376-852F-824AC3D7410D}"/>
              </a:ext>
            </a:extLst>
          </p:cNvPr>
          <p:cNvCxnSpPr/>
          <p:nvPr/>
        </p:nvCxnSpPr>
        <p:spPr bwMode="gray">
          <a:xfrm>
            <a:off x="0" y="6433385"/>
            <a:ext cx="12192000" cy="0"/>
          </a:xfrm>
          <a:prstGeom prst="line">
            <a:avLst/>
          </a:prstGeom>
          <a:noFill/>
          <a:ln w="19050" cap="flat" cmpd="sng" algn="ctr">
            <a:solidFill>
              <a:schemeClr val="accent1"/>
            </a:solidFill>
            <a:prstDash val="solid"/>
          </a:ln>
          <a:effectLst/>
        </p:spPr>
      </p:cxnSp>
      <p:sp>
        <p:nvSpPr>
          <p:cNvPr id="22" name="Shape4_20210514_111343">
            <a:extLst>
              <a:ext uri="{FF2B5EF4-FFF2-40B4-BE49-F238E27FC236}">
                <a16:creationId xmlns:a16="http://schemas.microsoft.com/office/drawing/2014/main" id="{665390B3-ECFA-F54C-BB87-4BD88DBF23BB}"/>
              </a:ext>
            </a:extLst>
          </p:cNvPr>
          <p:cNvSpPr txBox="1">
            <a:spLocks/>
          </p:cNvSpPr>
          <p:nvPr/>
        </p:nvSpPr>
        <p:spPr bwMode="gray">
          <a:xfrm>
            <a:off x="6499545" y="5740331"/>
            <a:ext cx="1734186" cy="215444"/>
          </a:xfrm>
          <a:prstGeom prst="rect">
            <a:avLst/>
          </a:prstGeom>
          <a:noFill/>
          <a:ln>
            <a:noFill/>
          </a:ln>
        </p:spPr>
        <p:txBody>
          <a:bodyPr vert="horz" wrap="square" lIns="0" tIns="0" rIns="0" bIns="0" rtlCol="0" anchor="ctr">
            <a:spAutoFit/>
          </a:bodyPr>
          <a:lstStyle/>
          <a:p>
            <a:pPr marL="0" marR="0" lvl="0" indent="0" algn="l" defTabSz="914377" rtl="0" eaLnBrk="1" fontAlgn="auto" latinLnBrk="0" hangingPunct="1">
              <a:lnSpc>
                <a:spcPct val="100000"/>
              </a:lnSpc>
              <a:spcBef>
                <a:spcPts val="0"/>
              </a:spcBef>
              <a:spcAft>
                <a:spcPts val="0"/>
              </a:spcAft>
              <a:buClrTx/>
              <a:buSzPct val="80000"/>
              <a:buFontTx/>
              <a:buNone/>
              <a:tabLst/>
              <a:defRPr/>
            </a:pPr>
            <a:r>
              <a:rPr kumimoji="0" lang="en-US" sz="1400" b="1" i="0" u="none" strike="noStrike" kern="1200" cap="none" spc="0" normalizeH="0" baseline="0" noProof="0">
                <a:ln>
                  <a:noFill/>
                </a:ln>
                <a:solidFill>
                  <a:srgbClr val="282828"/>
                </a:solidFill>
                <a:effectLst/>
                <a:uLnTx/>
                <a:uFillTx/>
                <a:latin typeface="CiscoSansTT ExtraLight" panose="020B0303020201020303" pitchFamily="34" charset="0"/>
                <a:ea typeface="+mn-ea"/>
                <a:cs typeface="Arial" panose="020B0604020202020204" pitchFamily="34" charset="0"/>
              </a:rPr>
              <a:t>Physiological Needs</a:t>
            </a:r>
          </a:p>
        </p:txBody>
      </p:sp>
      <p:sp>
        <p:nvSpPr>
          <p:cNvPr id="73" name="Triangle 72">
            <a:extLst>
              <a:ext uri="{FF2B5EF4-FFF2-40B4-BE49-F238E27FC236}">
                <a16:creationId xmlns:a16="http://schemas.microsoft.com/office/drawing/2014/main" id="{A62C2DB1-4E1A-8645-A1AD-6D7F844F336A}"/>
              </a:ext>
            </a:extLst>
          </p:cNvPr>
          <p:cNvSpPr/>
          <p:nvPr/>
        </p:nvSpPr>
        <p:spPr>
          <a:xfrm>
            <a:off x="4286864" y="1055606"/>
            <a:ext cx="5927628" cy="4409231"/>
          </a:xfrm>
          <a:prstGeom prst="triangle">
            <a:avLst>
              <a:gd name="adj" fmla="val 50953"/>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Shape4_20210514_111343">
            <a:extLst>
              <a:ext uri="{FF2B5EF4-FFF2-40B4-BE49-F238E27FC236}">
                <a16:creationId xmlns:a16="http://schemas.microsoft.com/office/drawing/2014/main" id="{5632D103-3F25-8946-AFD6-4811BC059A2E}"/>
              </a:ext>
            </a:extLst>
          </p:cNvPr>
          <p:cNvSpPr txBox="1">
            <a:spLocks/>
          </p:cNvSpPr>
          <p:nvPr/>
        </p:nvSpPr>
        <p:spPr bwMode="gray">
          <a:xfrm>
            <a:off x="6717348" y="4796664"/>
            <a:ext cx="1096040" cy="215444"/>
          </a:xfrm>
          <a:prstGeom prst="rect">
            <a:avLst/>
          </a:prstGeom>
          <a:noFill/>
          <a:ln>
            <a:noFill/>
          </a:ln>
        </p:spPr>
        <p:txBody>
          <a:bodyPr vert="horz" wrap="square" lIns="0" tIns="0" rIns="0" bIns="0" rtlCol="0" anchor="ctr">
            <a:spAutoFit/>
          </a:bodyPr>
          <a:lstStyle/>
          <a:p>
            <a:pPr marL="0" marR="0" lvl="0" indent="0" algn="l" defTabSz="914377" rtl="0" eaLnBrk="1" fontAlgn="auto" latinLnBrk="0" hangingPunct="1">
              <a:lnSpc>
                <a:spcPct val="100000"/>
              </a:lnSpc>
              <a:spcBef>
                <a:spcPts val="0"/>
              </a:spcBef>
              <a:spcAft>
                <a:spcPts val="0"/>
              </a:spcAft>
              <a:buClrTx/>
              <a:buSzPct val="80000"/>
              <a:buFontTx/>
              <a:buNone/>
              <a:tabLst/>
              <a:defRPr/>
            </a:pPr>
            <a:r>
              <a:rPr kumimoji="0" lang="en-US" sz="1400" b="1" i="0" u="none" strike="noStrike" kern="1200" cap="none" spc="0" normalizeH="0" baseline="0" noProof="0">
                <a:ln>
                  <a:noFill/>
                </a:ln>
                <a:solidFill>
                  <a:srgbClr val="282828"/>
                </a:solidFill>
                <a:effectLst/>
                <a:uLnTx/>
                <a:uFillTx/>
                <a:latin typeface="CiscoSansTT ExtraLight" panose="020B0303020201020303" pitchFamily="34" charset="0"/>
                <a:ea typeface="+mn-ea"/>
                <a:cs typeface="Arial" panose="020B0604020202020204" pitchFamily="34" charset="0"/>
              </a:rPr>
              <a:t>Safety Needs</a:t>
            </a:r>
          </a:p>
        </p:txBody>
      </p:sp>
      <p:sp>
        <p:nvSpPr>
          <p:cNvPr id="74" name="Triangle 73">
            <a:extLst>
              <a:ext uri="{FF2B5EF4-FFF2-40B4-BE49-F238E27FC236}">
                <a16:creationId xmlns:a16="http://schemas.microsoft.com/office/drawing/2014/main" id="{33026DFB-51F7-5F41-92D1-A84015911A5B}"/>
              </a:ext>
            </a:extLst>
          </p:cNvPr>
          <p:cNvSpPr/>
          <p:nvPr/>
        </p:nvSpPr>
        <p:spPr>
          <a:xfrm>
            <a:off x="5030703" y="996987"/>
            <a:ext cx="4454195" cy="3366191"/>
          </a:xfrm>
          <a:prstGeom prst="triangle">
            <a:avLst>
              <a:gd name="adj" fmla="val 50953"/>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Shape4_20210514_111343">
            <a:extLst>
              <a:ext uri="{FF2B5EF4-FFF2-40B4-BE49-F238E27FC236}">
                <a16:creationId xmlns:a16="http://schemas.microsoft.com/office/drawing/2014/main" id="{83DF0C1A-3CF4-6648-B2F0-ACF400EBDF94}"/>
              </a:ext>
            </a:extLst>
          </p:cNvPr>
          <p:cNvSpPr txBox="1">
            <a:spLocks/>
          </p:cNvSpPr>
          <p:nvPr/>
        </p:nvSpPr>
        <p:spPr bwMode="gray">
          <a:xfrm>
            <a:off x="5395382" y="3708710"/>
            <a:ext cx="3784599" cy="430887"/>
          </a:xfrm>
          <a:prstGeom prst="rect">
            <a:avLst/>
          </a:prstGeom>
          <a:noFill/>
          <a:ln>
            <a:noFill/>
          </a:ln>
        </p:spPr>
        <p:txBody>
          <a:bodyPr vert="horz" wrap="square" lIns="0" tIns="0" rIns="0" bIns="0" rtlCol="0" anchor="ctr">
            <a:spAutoFit/>
          </a:bodyPr>
          <a:lstStyle/>
          <a:p>
            <a:pPr marL="0" marR="0" lvl="0" indent="0" algn="ctr" defTabSz="914377" rtl="0" eaLnBrk="1" fontAlgn="auto" latinLnBrk="0" hangingPunct="1">
              <a:lnSpc>
                <a:spcPct val="100000"/>
              </a:lnSpc>
              <a:spcBef>
                <a:spcPts val="0"/>
              </a:spcBef>
              <a:spcAft>
                <a:spcPts val="0"/>
              </a:spcAft>
              <a:buClrTx/>
              <a:buSzPct val="80000"/>
              <a:buFontTx/>
              <a:buNone/>
              <a:tabLst/>
              <a:defRPr/>
            </a:pPr>
            <a:r>
              <a:rPr kumimoji="0" lang="en-US" sz="1400" b="1" i="0" u="none" strike="noStrike" kern="1200" cap="none" spc="0" normalizeH="0" baseline="0" noProof="0">
                <a:ln>
                  <a:noFill/>
                </a:ln>
                <a:solidFill>
                  <a:srgbClr val="282828"/>
                </a:solidFill>
                <a:effectLst/>
                <a:uLnTx/>
                <a:uFillTx/>
                <a:latin typeface="CiscoSansTT ExtraLight" panose="020B0303020201020303" pitchFamily="34" charset="0"/>
                <a:ea typeface="+mn-ea"/>
                <a:cs typeface="Arial" panose="020B0604020202020204" pitchFamily="34" charset="0"/>
              </a:rPr>
              <a:t>Love/Belonging </a:t>
            </a:r>
            <a:br>
              <a:rPr kumimoji="0" lang="en-US" sz="1400" b="1" i="0" u="none" strike="noStrike" kern="1200" cap="none" spc="0" normalizeH="0" baseline="0" noProof="0">
                <a:ln>
                  <a:noFill/>
                </a:ln>
                <a:solidFill>
                  <a:srgbClr val="282828"/>
                </a:solidFill>
                <a:effectLst/>
                <a:uLnTx/>
                <a:uFillTx/>
                <a:latin typeface="CiscoSansTT ExtraLight" panose="020B0303020201020303" pitchFamily="34" charset="0"/>
                <a:ea typeface="+mn-ea"/>
                <a:cs typeface="Arial" panose="020B0604020202020204" pitchFamily="34" charset="0"/>
              </a:rPr>
            </a:br>
            <a:r>
              <a:rPr kumimoji="0" lang="en-US" sz="1400" b="1" i="0" u="none" strike="noStrike" kern="1200" cap="none" spc="0" normalizeH="0" baseline="0" noProof="0">
                <a:ln>
                  <a:noFill/>
                </a:ln>
                <a:solidFill>
                  <a:srgbClr val="282828"/>
                </a:solidFill>
                <a:effectLst/>
                <a:uLnTx/>
                <a:uFillTx/>
                <a:latin typeface="CiscoSansTT ExtraLight" panose="020B0303020201020303" pitchFamily="34" charset="0"/>
                <a:ea typeface="+mn-ea"/>
                <a:cs typeface="Arial" panose="020B0604020202020204" pitchFamily="34" charset="0"/>
              </a:rPr>
              <a:t>Needs</a:t>
            </a:r>
          </a:p>
        </p:txBody>
      </p:sp>
      <p:sp>
        <p:nvSpPr>
          <p:cNvPr id="75" name="Triangle 74">
            <a:extLst>
              <a:ext uri="{FF2B5EF4-FFF2-40B4-BE49-F238E27FC236}">
                <a16:creationId xmlns:a16="http://schemas.microsoft.com/office/drawing/2014/main" id="{8364F240-5AD9-6944-9059-111F350BA4BC}"/>
              </a:ext>
            </a:extLst>
          </p:cNvPr>
          <p:cNvSpPr/>
          <p:nvPr/>
        </p:nvSpPr>
        <p:spPr>
          <a:xfrm>
            <a:off x="5770401" y="981613"/>
            <a:ext cx="2989933" cy="2293608"/>
          </a:xfrm>
          <a:prstGeom prst="triangle">
            <a:avLst>
              <a:gd name="adj" fmla="val 50953"/>
            </a:avLst>
          </a:prstGeom>
          <a:solidFill>
            <a:srgbClr val="E3241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Shape4_20210514_111343">
            <a:extLst>
              <a:ext uri="{FF2B5EF4-FFF2-40B4-BE49-F238E27FC236}">
                <a16:creationId xmlns:a16="http://schemas.microsoft.com/office/drawing/2014/main" id="{F1FC9101-6EE0-6C47-B209-0725CDA291F4}"/>
              </a:ext>
            </a:extLst>
          </p:cNvPr>
          <p:cNvSpPr txBox="1">
            <a:spLocks/>
          </p:cNvSpPr>
          <p:nvPr/>
        </p:nvSpPr>
        <p:spPr bwMode="gray">
          <a:xfrm>
            <a:off x="6500444" y="2719640"/>
            <a:ext cx="1500468" cy="218374"/>
          </a:xfrm>
          <a:prstGeom prst="rect">
            <a:avLst/>
          </a:prstGeom>
          <a:noFill/>
          <a:ln>
            <a:noFill/>
          </a:ln>
        </p:spPr>
        <p:txBody>
          <a:bodyPr vert="horz" wrap="square" lIns="0" tIns="0" rIns="0" bIns="0" rtlCol="0" anchor="ctr">
            <a:spAutoFit/>
          </a:bodyPr>
          <a:lstStyle/>
          <a:p>
            <a:pPr marL="0" marR="0" lvl="0" indent="0" algn="ctr" defTabSz="914377" rtl="0" eaLnBrk="1" fontAlgn="auto" latinLnBrk="0" hangingPunct="1">
              <a:lnSpc>
                <a:spcPct val="100000"/>
              </a:lnSpc>
              <a:spcBef>
                <a:spcPts val="0"/>
              </a:spcBef>
              <a:spcAft>
                <a:spcPts val="0"/>
              </a:spcAft>
              <a:buClrTx/>
              <a:buSzPct val="80000"/>
              <a:buFontTx/>
              <a:buNone/>
              <a:tabLst/>
              <a:defRPr/>
            </a:pPr>
            <a:r>
              <a:rPr kumimoji="0" lang="en-US" sz="1400" b="1" i="0" u="none" strike="noStrike" kern="1200" cap="none" spc="0" normalizeH="0" baseline="0" noProof="0">
                <a:ln>
                  <a:noFill/>
                </a:ln>
                <a:solidFill>
                  <a:srgbClr val="282828"/>
                </a:solidFill>
                <a:effectLst/>
                <a:uLnTx/>
                <a:uFillTx/>
                <a:latin typeface="CiscoSansTT ExtraLight" panose="020B0303020201020303" pitchFamily="34" charset="0"/>
                <a:ea typeface="+mn-ea"/>
                <a:cs typeface="Arial" panose="020B0604020202020204" pitchFamily="34" charset="0"/>
              </a:rPr>
              <a:t>Esteem Needs</a:t>
            </a:r>
          </a:p>
        </p:txBody>
      </p:sp>
      <p:sp>
        <p:nvSpPr>
          <p:cNvPr id="76" name="Triangle 75">
            <a:extLst>
              <a:ext uri="{FF2B5EF4-FFF2-40B4-BE49-F238E27FC236}">
                <a16:creationId xmlns:a16="http://schemas.microsoft.com/office/drawing/2014/main" id="{6BB88A3E-0401-1C4D-BB09-BA235BA4CE5A}"/>
              </a:ext>
            </a:extLst>
          </p:cNvPr>
          <p:cNvSpPr/>
          <p:nvPr/>
        </p:nvSpPr>
        <p:spPr>
          <a:xfrm>
            <a:off x="6431799" y="971297"/>
            <a:ext cx="1709331" cy="1310567"/>
          </a:xfrm>
          <a:prstGeom prst="triangle">
            <a:avLst>
              <a:gd name="adj" fmla="val 50953"/>
            </a:avLst>
          </a:prstGeom>
          <a:solidFill>
            <a:srgbClr val="FBAB18"/>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Shape4_20210514_111343">
            <a:extLst>
              <a:ext uri="{FF2B5EF4-FFF2-40B4-BE49-F238E27FC236}">
                <a16:creationId xmlns:a16="http://schemas.microsoft.com/office/drawing/2014/main" id="{3B1D34E1-47C2-4240-AD8A-C7659BC8D331}"/>
              </a:ext>
            </a:extLst>
          </p:cNvPr>
          <p:cNvSpPr txBox="1">
            <a:spLocks/>
          </p:cNvSpPr>
          <p:nvPr/>
        </p:nvSpPr>
        <p:spPr bwMode="gray">
          <a:xfrm>
            <a:off x="6800391" y="1548753"/>
            <a:ext cx="961615" cy="553998"/>
          </a:xfrm>
          <a:prstGeom prst="rect">
            <a:avLst/>
          </a:prstGeom>
          <a:noFill/>
          <a:ln>
            <a:noFill/>
          </a:ln>
        </p:spPr>
        <p:txBody>
          <a:bodyPr vert="horz" wrap="square" lIns="0" tIns="0" rIns="0" bIns="0" rtlCol="0" anchor="ctr">
            <a:spAutoFit/>
          </a:bodyPr>
          <a:lstStyle/>
          <a:p>
            <a:pPr marL="0" marR="0" lvl="0" indent="0" algn="ctr" defTabSz="914377" rtl="0" eaLnBrk="1" fontAlgn="auto" latinLnBrk="0" hangingPunct="1">
              <a:lnSpc>
                <a:spcPct val="100000"/>
              </a:lnSpc>
              <a:spcBef>
                <a:spcPts val="0"/>
              </a:spcBef>
              <a:spcAft>
                <a:spcPts val="0"/>
              </a:spcAft>
              <a:buClrTx/>
              <a:buSzPct val="80000"/>
              <a:buFontTx/>
              <a:buNone/>
              <a:tabLst/>
              <a:defRPr/>
            </a:pPr>
            <a:r>
              <a:rPr kumimoji="0" lang="en-US" sz="1200" b="1" i="0" u="none" strike="noStrike" kern="1200" cap="none" spc="0" normalizeH="0" baseline="0" noProof="0">
                <a:ln>
                  <a:noFill/>
                </a:ln>
                <a:solidFill>
                  <a:srgbClr val="282828"/>
                </a:solidFill>
                <a:effectLst/>
                <a:uLnTx/>
                <a:uFillTx/>
                <a:latin typeface="CiscoSansTT ExtraLight" panose="020B0303020201020303" pitchFamily="34" charset="0"/>
                <a:ea typeface="+mn-ea"/>
                <a:cs typeface="Arial" panose="020B0604020202020204" pitchFamily="34" charset="0"/>
              </a:rPr>
              <a:t>Self-</a:t>
            </a:r>
            <a:br>
              <a:rPr kumimoji="0" lang="en-US" sz="1200" b="1" i="0" u="none" strike="noStrike" kern="1200" cap="none" spc="0" normalizeH="0" baseline="0" noProof="0">
                <a:ln>
                  <a:noFill/>
                </a:ln>
                <a:solidFill>
                  <a:srgbClr val="282828"/>
                </a:solidFill>
                <a:effectLst/>
                <a:uLnTx/>
                <a:uFillTx/>
                <a:latin typeface="CiscoSansTT ExtraLight" panose="020B0303020201020303" pitchFamily="34" charset="0"/>
                <a:ea typeface="+mn-ea"/>
                <a:cs typeface="Arial" panose="020B0604020202020204" pitchFamily="34" charset="0"/>
              </a:rPr>
            </a:br>
            <a:r>
              <a:rPr kumimoji="0" lang="en-US" sz="1200" b="1" i="0" u="none" strike="noStrike" kern="1200" cap="none" spc="0" normalizeH="0" baseline="0" noProof="0">
                <a:ln>
                  <a:noFill/>
                </a:ln>
                <a:solidFill>
                  <a:srgbClr val="282828"/>
                </a:solidFill>
                <a:effectLst/>
                <a:uLnTx/>
                <a:uFillTx/>
                <a:latin typeface="CiscoSansTT ExtraLight" panose="020B0303020201020303" pitchFamily="34" charset="0"/>
                <a:ea typeface="+mn-ea"/>
                <a:cs typeface="Arial" panose="020B0604020202020204" pitchFamily="34" charset="0"/>
              </a:rPr>
              <a:t>Actualization </a:t>
            </a:r>
            <a:br>
              <a:rPr kumimoji="0" lang="en-US" sz="1200" b="1" i="0" u="none" strike="noStrike" kern="1200" cap="none" spc="0" normalizeH="0" baseline="0" noProof="0">
                <a:ln>
                  <a:noFill/>
                </a:ln>
                <a:solidFill>
                  <a:srgbClr val="282828"/>
                </a:solidFill>
                <a:effectLst/>
                <a:uLnTx/>
                <a:uFillTx/>
                <a:latin typeface="CiscoSansTT ExtraLight" panose="020B0303020201020303" pitchFamily="34" charset="0"/>
                <a:ea typeface="+mn-ea"/>
                <a:cs typeface="Arial" panose="020B0604020202020204" pitchFamily="34" charset="0"/>
              </a:rPr>
            </a:br>
            <a:r>
              <a:rPr kumimoji="0" lang="en-US" sz="1200" b="1" i="0" u="none" strike="noStrike" kern="1200" cap="none" spc="0" normalizeH="0" baseline="0" noProof="0">
                <a:ln>
                  <a:noFill/>
                </a:ln>
                <a:solidFill>
                  <a:srgbClr val="282828"/>
                </a:solidFill>
                <a:effectLst/>
                <a:uLnTx/>
                <a:uFillTx/>
                <a:latin typeface="CiscoSansTT ExtraLight" panose="020B0303020201020303" pitchFamily="34" charset="0"/>
                <a:ea typeface="+mn-ea"/>
                <a:cs typeface="Arial" panose="020B0604020202020204" pitchFamily="34" charset="0"/>
              </a:rPr>
              <a:t>Needs</a:t>
            </a:r>
          </a:p>
        </p:txBody>
      </p:sp>
      <p:sp>
        <p:nvSpPr>
          <p:cNvPr id="38" name="Shape2_20210514_111343">
            <a:extLst>
              <a:ext uri="{FF2B5EF4-FFF2-40B4-BE49-F238E27FC236}">
                <a16:creationId xmlns:a16="http://schemas.microsoft.com/office/drawing/2014/main" id="{1448FA0F-8450-B343-8D5D-505D4A530BAD}"/>
              </a:ext>
            </a:extLst>
          </p:cNvPr>
          <p:cNvSpPr txBox="1">
            <a:spLocks/>
          </p:cNvSpPr>
          <p:nvPr/>
        </p:nvSpPr>
        <p:spPr bwMode="gray">
          <a:xfrm>
            <a:off x="1770064" y="2696721"/>
            <a:ext cx="3745456" cy="461665"/>
          </a:xfrm>
          <a:prstGeom prst="rect">
            <a:avLst/>
          </a:prstGeom>
          <a:noFill/>
          <a:ln>
            <a:noFill/>
          </a:ln>
        </p:spPr>
        <p:txBody>
          <a:bodyPr vert="horz"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solidFill>
                  <a:srgbClr val="0D274D"/>
                </a:solidFill>
                <a:latin typeface="CiscoSansTT ExtraLight"/>
              </a:rPr>
              <a:t>Personal </a:t>
            </a:r>
            <a:r>
              <a:rPr kumimoji="0" lang="en-US" sz="1000" b="1" i="0" u="none" strike="noStrike" kern="1200" cap="none" spc="0" normalizeH="0" baseline="0" noProof="0">
                <a:ln>
                  <a:noFill/>
                </a:ln>
                <a:solidFill>
                  <a:srgbClr val="0D274D"/>
                </a:solidFill>
                <a:effectLst/>
                <a:uLnTx/>
                <a:uFillTx/>
                <a:latin typeface="CiscoSansTT ExtraLight"/>
                <a:ea typeface="+mn-ea"/>
                <a:cs typeface="+mn-cs"/>
              </a:rPr>
              <a:t>Code Reviews: Owning and Honoring our Achievements</a:t>
            </a:r>
            <a:endParaRPr kumimoji="0" lang="en-GB" sz="1000" b="0" i="0" u="none" strike="noStrike" kern="1200" cap="none" spc="0" normalizeH="0" baseline="0" noProof="0">
              <a:ln>
                <a:noFill/>
              </a:ln>
              <a:solidFill>
                <a:srgbClr val="282828"/>
              </a:solidFill>
              <a:effectLst/>
              <a:uLnTx/>
              <a:uFillTx/>
              <a:latin typeface="CiscoSansTT Extra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82828"/>
                </a:solidFill>
                <a:effectLst/>
                <a:uLnTx/>
                <a:uFillTx/>
                <a:latin typeface="CiscoSansTT ExtraLight"/>
                <a:ea typeface="+mn-ea"/>
                <a:cs typeface="+mn-cs"/>
              </a:rPr>
              <a:t>I am in a team where I can support others, and I feel comfortable asking for support when I need it.</a:t>
            </a:r>
          </a:p>
        </p:txBody>
      </p:sp>
      <p:sp>
        <p:nvSpPr>
          <p:cNvPr id="42" name="Shape2_20210514_111343">
            <a:extLst>
              <a:ext uri="{FF2B5EF4-FFF2-40B4-BE49-F238E27FC236}">
                <a16:creationId xmlns:a16="http://schemas.microsoft.com/office/drawing/2014/main" id="{2956B1C1-0795-3346-ABC2-9821AFAAB0C4}"/>
              </a:ext>
            </a:extLst>
          </p:cNvPr>
          <p:cNvSpPr txBox="1">
            <a:spLocks/>
          </p:cNvSpPr>
          <p:nvPr/>
        </p:nvSpPr>
        <p:spPr bwMode="gray">
          <a:xfrm>
            <a:off x="2449273" y="1662572"/>
            <a:ext cx="3675182" cy="461665"/>
          </a:xfrm>
          <a:prstGeom prst="rect">
            <a:avLst/>
          </a:prstGeom>
          <a:noFill/>
          <a:ln>
            <a:noFill/>
          </a:ln>
        </p:spPr>
        <p:txBody>
          <a:bodyPr vert="horz"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D274D"/>
                </a:solidFill>
                <a:effectLst/>
                <a:uLnTx/>
                <a:uFillTx/>
                <a:latin typeface="CiscoSansTT ExtraLight"/>
                <a:ea typeface="+mn-ea"/>
                <a:cs typeface="+mn-cs"/>
              </a:rPr>
              <a:t>CI/CD pipeline for your best self</a:t>
            </a:r>
            <a:br>
              <a:rPr kumimoji="0" lang="en-US" sz="1000" b="0" i="0" u="none" strike="noStrike" kern="1200" cap="none" spc="0" normalizeH="0" baseline="0" noProof="0">
                <a:ln>
                  <a:noFill/>
                </a:ln>
                <a:solidFill>
                  <a:srgbClr val="282828"/>
                </a:solidFill>
                <a:effectLst/>
                <a:uLnTx/>
                <a:uFillTx/>
                <a:latin typeface="CiscoSansTT ExtraLight"/>
                <a:ea typeface="+mn-ea"/>
                <a:cs typeface="+mn-cs"/>
              </a:rPr>
            </a:br>
            <a:r>
              <a:rPr kumimoji="0" lang="en-GB" sz="1000" b="0" i="0" u="none" strike="noStrike" kern="1200" cap="none" spc="0" normalizeH="0" baseline="0" noProof="0">
                <a:ln>
                  <a:noFill/>
                </a:ln>
                <a:solidFill>
                  <a:srgbClr val="282828"/>
                </a:solidFill>
                <a:effectLst/>
                <a:uLnTx/>
                <a:uFillTx/>
                <a:latin typeface="CiscoSansTT ExtraLight"/>
                <a:ea typeface="+mn-ea"/>
                <a:cs typeface="+mn-cs"/>
              </a:rPr>
              <a:t>I am in an environment where I can thrive, be creative, and express myself authentically. I want to help others do the same. </a:t>
            </a:r>
            <a:endParaRPr kumimoji="0" lang="en-US" sz="1000" b="0" i="0" u="none" strike="noStrike" kern="1200" cap="none" spc="0" normalizeH="0" baseline="0" noProof="0">
              <a:ln>
                <a:noFill/>
              </a:ln>
              <a:solidFill>
                <a:srgbClr val="282828"/>
              </a:solidFill>
              <a:effectLst/>
              <a:uLnTx/>
              <a:uFillTx/>
              <a:latin typeface="CiscoSansTT ExtraLight"/>
              <a:ea typeface="+mn-ea"/>
              <a:cs typeface="+mn-cs"/>
            </a:endParaRPr>
          </a:p>
        </p:txBody>
      </p:sp>
      <p:cxnSp>
        <p:nvCxnSpPr>
          <p:cNvPr id="77" name="Straight Connector 76">
            <a:extLst>
              <a:ext uri="{FF2B5EF4-FFF2-40B4-BE49-F238E27FC236}">
                <a16:creationId xmlns:a16="http://schemas.microsoft.com/office/drawing/2014/main" id="{B4CD920E-8D78-A743-B3F2-9BA818DBE79A}"/>
              </a:ext>
            </a:extLst>
          </p:cNvPr>
          <p:cNvCxnSpPr>
            <a:cxnSpLocks/>
          </p:cNvCxnSpPr>
          <p:nvPr/>
        </p:nvCxnSpPr>
        <p:spPr bwMode="gray">
          <a:xfrm>
            <a:off x="2442098" y="1822606"/>
            <a:ext cx="4295962" cy="4432"/>
          </a:xfrm>
          <a:prstGeom prst="line">
            <a:avLst/>
          </a:prstGeom>
          <a:ln w="9525">
            <a:solidFill>
              <a:schemeClr val="bg2">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A6C5CE5-6721-DF47-9F53-1B33DA175746}"/>
              </a:ext>
            </a:extLst>
          </p:cNvPr>
          <p:cNvCxnSpPr>
            <a:cxnSpLocks/>
          </p:cNvCxnSpPr>
          <p:nvPr/>
        </p:nvCxnSpPr>
        <p:spPr bwMode="gray">
          <a:xfrm>
            <a:off x="1754420" y="2818587"/>
            <a:ext cx="4295962" cy="4432"/>
          </a:xfrm>
          <a:prstGeom prst="line">
            <a:avLst/>
          </a:prstGeom>
          <a:ln w="9525">
            <a:solidFill>
              <a:schemeClr val="bg2">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56BEFD3-849A-AC4D-B12B-110D7CB18D88}"/>
              </a:ext>
            </a:extLst>
          </p:cNvPr>
          <p:cNvCxnSpPr>
            <a:cxnSpLocks/>
          </p:cNvCxnSpPr>
          <p:nvPr/>
        </p:nvCxnSpPr>
        <p:spPr bwMode="gray">
          <a:xfrm>
            <a:off x="1317650" y="3844251"/>
            <a:ext cx="4051696" cy="18083"/>
          </a:xfrm>
          <a:prstGeom prst="line">
            <a:avLst/>
          </a:prstGeom>
          <a:ln w="9525">
            <a:solidFill>
              <a:schemeClr val="bg2">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DD664DC-6389-A840-A0AD-5576EF336190}"/>
              </a:ext>
            </a:extLst>
          </p:cNvPr>
          <p:cNvCxnSpPr>
            <a:cxnSpLocks/>
          </p:cNvCxnSpPr>
          <p:nvPr/>
        </p:nvCxnSpPr>
        <p:spPr bwMode="gray">
          <a:xfrm>
            <a:off x="760392" y="4888904"/>
            <a:ext cx="3876811" cy="39088"/>
          </a:xfrm>
          <a:prstGeom prst="line">
            <a:avLst/>
          </a:prstGeom>
          <a:ln w="9525">
            <a:solidFill>
              <a:schemeClr val="bg2">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C5C94F4-DEEF-9F47-AA28-FA0E450C1B25}"/>
              </a:ext>
            </a:extLst>
          </p:cNvPr>
          <p:cNvCxnSpPr>
            <a:cxnSpLocks/>
          </p:cNvCxnSpPr>
          <p:nvPr/>
        </p:nvCxnSpPr>
        <p:spPr bwMode="gray">
          <a:xfrm>
            <a:off x="279825" y="5867187"/>
            <a:ext cx="3706044" cy="50820"/>
          </a:xfrm>
          <a:prstGeom prst="line">
            <a:avLst/>
          </a:prstGeom>
          <a:ln w="9525">
            <a:solidFill>
              <a:schemeClr val="bg2">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E53EB95-4F98-6B4F-9AD8-5984500C999D}"/>
              </a:ext>
            </a:extLst>
          </p:cNvPr>
          <p:cNvCxnSpPr>
            <a:cxnSpLocks/>
            <a:endCxn id="73" idx="4"/>
          </p:cNvCxnSpPr>
          <p:nvPr/>
        </p:nvCxnSpPr>
        <p:spPr bwMode="gray">
          <a:xfrm>
            <a:off x="4307331" y="5458190"/>
            <a:ext cx="5907161" cy="6647"/>
          </a:xfrm>
          <a:prstGeom prst="line">
            <a:avLst/>
          </a:prstGeom>
          <a:ln w="9525">
            <a:solidFill>
              <a:schemeClr val="bg2">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CBB0E5-036A-B642-B2D2-EDA5733811A0}"/>
              </a:ext>
            </a:extLst>
          </p:cNvPr>
          <p:cNvCxnSpPr>
            <a:cxnSpLocks/>
          </p:cNvCxnSpPr>
          <p:nvPr/>
        </p:nvCxnSpPr>
        <p:spPr bwMode="gray">
          <a:xfrm>
            <a:off x="5076685" y="4368017"/>
            <a:ext cx="4408213" cy="2216"/>
          </a:xfrm>
          <a:prstGeom prst="line">
            <a:avLst/>
          </a:prstGeom>
          <a:ln w="9525">
            <a:solidFill>
              <a:schemeClr val="bg2">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1EEDEE3-9E9D-D04B-9C82-6FB14DD5C642}"/>
              </a:ext>
            </a:extLst>
          </p:cNvPr>
          <p:cNvCxnSpPr>
            <a:cxnSpLocks/>
          </p:cNvCxnSpPr>
          <p:nvPr/>
        </p:nvCxnSpPr>
        <p:spPr bwMode="gray">
          <a:xfrm flipV="1">
            <a:off x="5770400" y="3275424"/>
            <a:ext cx="2989934" cy="4639"/>
          </a:xfrm>
          <a:prstGeom prst="line">
            <a:avLst/>
          </a:prstGeom>
          <a:ln w="9525">
            <a:solidFill>
              <a:schemeClr val="bg2">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A274A07-DD15-E648-8DB6-31E8C75A902B}"/>
              </a:ext>
            </a:extLst>
          </p:cNvPr>
          <p:cNvCxnSpPr>
            <a:cxnSpLocks/>
            <a:endCxn id="76" idx="4"/>
          </p:cNvCxnSpPr>
          <p:nvPr/>
        </p:nvCxnSpPr>
        <p:spPr bwMode="gray">
          <a:xfrm flipV="1">
            <a:off x="6439190" y="2281864"/>
            <a:ext cx="1701940" cy="2235"/>
          </a:xfrm>
          <a:prstGeom prst="line">
            <a:avLst/>
          </a:prstGeom>
          <a:ln w="9525">
            <a:solidFill>
              <a:schemeClr val="bg2">
                <a:lumMod val="85000"/>
              </a:schemeClr>
            </a:solidFill>
            <a:prstDash val="soli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64885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31"/>
          <p:cNvSpPr txBox="1">
            <a:spLocks noGrp="1"/>
          </p:cNvSpPr>
          <p:nvPr>
            <p:ph type="title"/>
          </p:nvPr>
        </p:nvSpPr>
        <p:spPr/>
        <p:txBody>
          <a:bodyPr/>
          <a:lstStyle/>
          <a:p>
            <a:r>
              <a:rPr lang="en-US"/>
              <a:t>Our Story</a:t>
            </a:r>
          </a:p>
        </p:txBody>
      </p:sp>
      <p:cxnSp>
        <p:nvCxnSpPr>
          <p:cNvPr id="987" name="Google Shape;987;p31"/>
          <p:cNvCxnSpPr/>
          <p:nvPr/>
        </p:nvCxnSpPr>
        <p:spPr>
          <a:xfrm>
            <a:off x="-1" y="1462668"/>
            <a:ext cx="12192000" cy="0"/>
          </a:xfrm>
          <a:prstGeom prst="straightConnector1">
            <a:avLst/>
          </a:prstGeom>
          <a:solidFill>
            <a:schemeClr val="lt1"/>
          </a:solidFill>
          <a:ln w="9525" cap="flat" cmpd="sng">
            <a:solidFill>
              <a:schemeClr val="accent1"/>
            </a:solidFill>
            <a:prstDash val="solid"/>
            <a:miter lim="800000"/>
            <a:headEnd type="none" w="sm" len="sm"/>
            <a:tailEnd type="none" w="sm" len="sm"/>
          </a:ln>
        </p:spPr>
      </p:cxnSp>
      <p:sp>
        <p:nvSpPr>
          <p:cNvPr id="8" name="Title 1">
            <a:extLst>
              <a:ext uri="{FF2B5EF4-FFF2-40B4-BE49-F238E27FC236}">
                <a16:creationId xmlns:a16="http://schemas.microsoft.com/office/drawing/2014/main" id="{348BF5DC-A23D-8A43-9E29-99552EA961C2}"/>
              </a:ext>
            </a:extLst>
          </p:cNvPr>
          <p:cNvSpPr txBox="1">
            <a:spLocks/>
          </p:cNvSpPr>
          <p:nvPr/>
        </p:nvSpPr>
        <p:spPr>
          <a:xfrm>
            <a:off x="331303" y="2639759"/>
            <a:ext cx="11529391" cy="1869662"/>
          </a:xfrm>
          <a:prstGeom prst="roundRect">
            <a:avLst>
              <a:gd name="adj" fmla="val 50000"/>
            </a:avLst>
          </a:prstGeom>
          <a:solidFill>
            <a:schemeClr val="accent1"/>
          </a:solidFill>
        </p:spPr>
        <p:txBody>
          <a:bodyPr vert="horz" lIns="0" tIns="0" rIns="0" bIns="0" rtlCol="0" anchor="ctr" anchorCtr="0">
            <a:spAutoFit/>
          </a:bodyPr>
          <a:lstStyle>
            <a:lvl1pPr algn="l" defTabSz="914400" rtl="0" eaLnBrk="1" latinLnBrk="0" hangingPunct="1">
              <a:lnSpc>
                <a:spcPct val="9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algn="ctr">
              <a:spcBef>
                <a:spcPts val="0"/>
              </a:spcBef>
              <a:spcAft>
                <a:spcPts val="0"/>
              </a:spcAft>
              <a:buClr>
                <a:srgbClr val="FFFFFF"/>
              </a:buClr>
              <a:buSzPts val="2000"/>
            </a:pPr>
            <a:endParaRPr lang="en-US" b="0">
              <a:solidFill>
                <a:srgbClr val="FFFFFF"/>
              </a:solidFill>
              <a:latin typeface="CiscoSansTT ExtraLight" panose="020B0303020201020303" pitchFamily="34" charset="0"/>
              <a:ea typeface="Arial"/>
              <a:cs typeface="CiscoSansTT ExtraLight" panose="020B0303020201020303" pitchFamily="34" charset="0"/>
              <a:sym typeface="Arial"/>
            </a:endParaRPr>
          </a:p>
          <a:p>
            <a:pPr algn="ctr">
              <a:spcBef>
                <a:spcPts val="0"/>
              </a:spcBef>
              <a:spcAft>
                <a:spcPts val="0"/>
              </a:spcAft>
              <a:buClr>
                <a:srgbClr val="FFFFFF"/>
              </a:buClr>
              <a:buSzPts val="2000"/>
            </a:pPr>
            <a:r>
              <a:rPr lang="en-US" sz="2800" b="0">
                <a:solidFill>
                  <a:schemeClr val="tx2"/>
                </a:solidFill>
                <a:latin typeface="CiscoSansTT ExtraLight" panose="020B0303020201020303" pitchFamily="34" charset="0"/>
                <a:ea typeface="Arial"/>
                <a:cs typeface="CiscoSansTT ExtraLight" panose="020B0303020201020303" pitchFamily="34" charset="0"/>
                <a:sym typeface="Arial"/>
              </a:rPr>
              <a:t>How our team members keep healthy body and healthy mind?</a:t>
            </a:r>
          </a:p>
          <a:p>
            <a:pPr algn="ctr">
              <a:spcBef>
                <a:spcPts val="0"/>
              </a:spcBef>
              <a:spcAft>
                <a:spcPts val="0"/>
              </a:spcAft>
              <a:buClr>
                <a:srgbClr val="FFFFFF"/>
              </a:buClr>
              <a:buSzPts val="2000"/>
            </a:pPr>
            <a:endParaRPr lang="en-US" b="0">
              <a:solidFill>
                <a:srgbClr val="FFFFFF"/>
              </a:solidFill>
              <a:latin typeface="CiscoSansTT ExtraLight" panose="020B0303020201020303" pitchFamily="34" charset="0"/>
              <a:ea typeface="Arial"/>
              <a:cs typeface="CiscoSansTT ExtraLight" panose="020B0303020201020303" pitchFamily="34" charset="0"/>
              <a:sym typeface="Arial"/>
            </a:endParaRPr>
          </a:p>
        </p:txBody>
      </p:sp>
    </p:spTree>
    <p:custDataLst>
      <p:tags r:id="rId1"/>
    </p:custDataLst>
    <p:extLst>
      <p:ext uri="{BB962C8B-B14F-4D97-AF65-F5344CB8AC3E}">
        <p14:creationId xmlns:p14="http://schemas.microsoft.com/office/powerpoint/2010/main" val="2493031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a:extLst>
              <a:ext uri="{C183D7F6-B498-43B3-948B-1728B52AA6E4}">
                <adec:decorative xmlns:adec="http://schemas.microsoft.com/office/drawing/2017/decorative" val="1"/>
              </a:ext>
            </a:extLst>
          </p:cNvPr>
          <p:cNvGrpSpPr/>
          <p:nvPr/>
        </p:nvGrpSpPr>
        <p:grpSpPr>
          <a:xfrm>
            <a:off x="428" y="385"/>
            <a:ext cx="12191387" cy="6857615"/>
            <a:chOff x="0" y="0"/>
            <a:chExt cx="20104501" cy="11308715"/>
          </a:xfrm>
        </p:grpSpPr>
        <p:sp>
          <p:nvSpPr>
            <p:cNvPr id="3" name="object 3"/>
            <p:cNvSpPr/>
            <p:nvPr/>
          </p:nvSpPr>
          <p:spPr>
            <a:xfrm>
              <a:off x="0" y="0"/>
              <a:ext cx="9235320" cy="11308555"/>
            </a:xfrm>
            <a:prstGeom prst="rect">
              <a:avLst/>
            </a:prstGeom>
            <a:blipFill>
              <a:blip r:embed="rId3" cstate="print"/>
              <a:stretch>
                <a:fillRect/>
              </a:stretch>
            </a:blipFill>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4" name="object 4"/>
            <p:cNvSpPr/>
            <p:nvPr/>
          </p:nvSpPr>
          <p:spPr>
            <a:xfrm>
              <a:off x="6408185" y="0"/>
              <a:ext cx="13696316" cy="11308715"/>
            </a:xfrm>
            <a:custGeom>
              <a:avLst/>
              <a:gdLst/>
              <a:ahLst/>
              <a:cxnLst/>
              <a:rect l="l" t="t" r="r" b="b"/>
              <a:pathLst>
                <a:path w="13696315" h="11308715">
                  <a:moveTo>
                    <a:pt x="13695907" y="0"/>
                  </a:moveTo>
                  <a:lnTo>
                    <a:pt x="93923" y="0"/>
                  </a:lnTo>
                  <a:lnTo>
                    <a:pt x="104499" y="27758"/>
                  </a:lnTo>
                  <a:lnTo>
                    <a:pt x="147210" y="142089"/>
                  </a:lnTo>
                  <a:lnTo>
                    <a:pt x="188999" y="256850"/>
                  </a:lnTo>
                  <a:lnTo>
                    <a:pt x="229940" y="372030"/>
                  </a:lnTo>
                  <a:lnTo>
                    <a:pt x="269928" y="487639"/>
                  </a:lnTo>
                  <a:lnTo>
                    <a:pt x="309100" y="603636"/>
                  </a:lnTo>
                  <a:lnTo>
                    <a:pt x="347423" y="720082"/>
                  </a:lnTo>
                  <a:lnTo>
                    <a:pt x="384794" y="836937"/>
                  </a:lnTo>
                  <a:lnTo>
                    <a:pt x="421243" y="954107"/>
                  </a:lnTo>
                  <a:lnTo>
                    <a:pt x="456844" y="1071695"/>
                  </a:lnTo>
                  <a:lnTo>
                    <a:pt x="491492" y="1189701"/>
                  </a:lnTo>
                  <a:lnTo>
                    <a:pt x="525313" y="1308127"/>
                  </a:lnTo>
                  <a:lnTo>
                    <a:pt x="558192" y="1426867"/>
                  </a:lnTo>
                  <a:lnTo>
                    <a:pt x="590128" y="1546026"/>
                  </a:lnTo>
                  <a:lnTo>
                    <a:pt x="621132" y="1665499"/>
                  </a:lnTo>
                  <a:lnTo>
                    <a:pt x="651289" y="1785390"/>
                  </a:lnTo>
                  <a:lnTo>
                    <a:pt x="680398" y="1905701"/>
                  </a:lnTo>
                  <a:lnTo>
                    <a:pt x="708669" y="2026221"/>
                  </a:lnTo>
                  <a:lnTo>
                    <a:pt x="735998" y="2147264"/>
                  </a:lnTo>
                  <a:lnTo>
                    <a:pt x="762385" y="2268517"/>
                  </a:lnTo>
                  <a:lnTo>
                    <a:pt x="787724" y="2390189"/>
                  </a:lnTo>
                  <a:lnTo>
                    <a:pt x="812226" y="2512279"/>
                  </a:lnTo>
                  <a:lnTo>
                    <a:pt x="835786" y="2634579"/>
                  </a:lnTo>
                  <a:lnTo>
                    <a:pt x="858298" y="2757298"/>
                  </a:lnTo>
                  <a:lnTo>
                    <a:pt x="879973" y="2880341"/>
                  </a:lnTo>
                  <a:lnTo>
                    <a:pt x="900600" y="3003678"/>
                  </a:lnTo>
                  <a:lnTo>
                    <a:pt x="920286" y="3127328"/>
                  </a:lnTo>
                  <a:lnTo>
                    <a:pt x="938913" y="3251314"/>
                  </a:lnTo>
                  <a:lnTo>
                    <a:pt x="956714" y="3375708"/>
                  </a:lnTo>
                  <a:lnTo>
                    <a:pt x="973478" y="3500312"/>
                  </a:lnTo>
                  <a:lnTo>
                    <a:pt x="989184" y="3625229"/>
                  </a:lnTo>
                  <a:lnTo>
                    <a:pt x="1003938" y="3750461"/>
                  </a:lnTo>
                  <a:lnTo>
                    <a:pt x="1017770" y="3876007"/>
                  </a:lnTo>
                  <a:lnTo>
                    <a:pt x="1030534" y="4001867"/>
                  </a:lnTo>
                  <a:lnTo>
                    <a:pt x="1042376" y="4128052"/>
                  </a:lnTo>
                  <a:lnTo>
                    <a:pt x="1053161" y="4254425"/>
                  </a:lnTo>
                  <a:lnTo>
                    <a:pt x="1062899" y="4381123"/>
                  </a:lnTo>
                  <a:lnTo>
                    <a:pt x="1071695" y="4508134"/>
                  </a:lnTo>
                  <a:lnTo>
                    <a:pt x="1079433" y="4635356"/>
                  </a:lnTo>
                  <a:lnTo>
                    <a:pt x="1086144" y="4762891"/>
                  </a:lnTo>
                  <a:lnTo>
                    <a:pt x="1091893" y="4890741"/>
                  </a:lnTo>
                  <a:lnTo>
                    <a:pt x="1096511" y="5018800"/>
                  </a:lnTo>
                  <a:lnTo>
                    <a:pt x="1100165" y="5147173"/>
                  </a:lnTo>
                  <a:lnTo>
                    <a:pt x="1102793" y="5275755"/>
                  </a:lnTo>
                  <a:lnTo>
                    <a:pt x="1104364" y="5404547"/>
                  </a:lnTo>
                  <a:lnTo>
                    <a:pt x="1104877" y="5533653"/>
                  </a:lnTo>
                  <a:lnTo>
                    <a:pt x="1104364" y="5662759"/>
                  </a:lnTo>
                  <a:lnTo>
                    <a:pt x="1102793" y="5791551"/>
                  </a:lnTo>
                  <a:lnTo>
                    <a:pt x="1100165" y="5920133"/>
                  </a:lnTo>
                  <a:lnTo>
                    <a:pt x="1096511" y="6048517"/>
                  </a:lnTo>
                  <a:lnTo>
                    <a:pt x="1091893" y="6176565"/>
                  </a:lnTo>
                  <a:lnTo>
                    <a:pt x="1086144" y="6304415"/>
                  </a:lnTo>
                  <a:lnTo>
                    <a:pt x="1079433" y="6431950"/>
                  </a:lnTo>
                  <a:lnTo>
                    <a:pt x="1071695" y="6559172"/>
                  </a:lnTo>
                  <a:lnTo>
                    <a:pt x="1062899" y="6686183"/>
                  </a:lnTo>
                  <a:lnTo>
                    <a:pt x="1053161" y="6812892"/>
                  </a:lnTo>
                  <a:lnTo>
                    <a:pt x="1042376" y="6939254"/>
                  </a:lnTo>
                  <a:lnTo>
                    <a:pt x="1030534" y="7065439"/>
                  </a:lnTo>
                  <a:lnTo>
                    <a:pt x="1017770" y="7191299"/>
                  </a:lnTo>
                  <a:lnTo>
                    <a:pt x="1003938" y="7316855"/>
                  </a:lnTo>
                  <a:lnTo>
                    <a:pt x="989184" y="7442077"/>
                  </a:lnTo>
                  <a:lnTo>
                    <a:pt x="973478" y="7566994"/>
                  </a:lnTo>
                  <a:lnTo>
                    <a:pt x="956714" y="7691598"/>
                  </a:lnTo>
                  <a:lnTo>
                    <a:pt x="938913" y="7815887"/>
                  </a:lnTo>
                  <a:lnTo>
                    <a:pt x="920286" y="7939967"/>
                  </a:lnTo>
                  <a:lnTo>
                    <a:pt x="900600" y="8063618"/>
                  </a:lnTo>
                  <a:lnTo>
                    <a:pt x="879973" y="8186975"/>
                  </a:lnTo>
                  <a:lnTo>
                    <a:pt x="858298" y="8310008"/>
                  </a:lnTo>
                  <a:lnTo>
                    <a:pt x="835786" y="8432727"/>
                  </a:lnTo>
                  <a:lnTo>
                    <a:pt x="812226" y="8555027"/>
                  </a:lnTo>
                  <a:lnTo>
                    <a:pt x="787724" y="8677013"/>
                  </a:lnTo>
                  <a:lnTo>
                    <a:pt x="762385" y="8798674"/>
                  </a:lnTo>
                  <a:lnTo>
                    <a:pt x="735998" y="8920042"/>
                  </a:lnTo>
                  <a:lnTo>
                    <a:pt x="708669" y="9040981"/>
                  </a:lnTo>
                  <a:lnTo>
                    <a:pt x="680398" y="9161605"/>
                  </a:lnTo>
                  <a:lnTo>
                    <a:pt x="651289" y="9281926"/>
                  </a:lnTo>
                  <a:lnTo>
                    <a:pt x="621132" y="9401703"/>
                  </a:lnTo>
                  <a:lnTo>
                    <a:pt x="590128" y="9521280"/>
                  </a:lnTo>
                  <a:lnTo>
                    <a:pt x="558192" y="9640439"/>
                  </a:lnTo>
                  <a:lnTo>
                    <a:pt x="525313" y="9759179"/>
                  </a:lnTo>
                  <a:lnTo>
                    <a:pt x="491492" y="9877594"/>
                  </a:lnTo>
                  <a:lnTo>
                    <a:pt x="456844" y="9995496"/>
                  </a:lnTo>
                  <a:lnTo>
                    <a:pt x="421243" y="10113189"/>
                  </a:lnTo>
                  <a:lnTo>
                    <a:pt x="384794" y="10230369"/>
                  </a:lnTo>
                  <a:lnTo>
                    <a:pt x="347423" y="10347224"/>
                  </a:lnTo>
                  <a:lnTo>
                    <a:pt x="309100" y="10463660"/>
                  </a:lnTo>
                  <a:lnTo>
                    <a:pt x="269928" y="10579677"/>
                  </a:lnTo>
                  <a:lnTo>
                    <a:pt x="229940" y="10695276"/>
                  </a:lnTo>
                  <a:lnTo>
                    <a:pt x="188999" y="10810466"/>
                  </a:lnTo>
                  <a:lnTo>
                    <a:pt x="147210" y="10925217"/>
                  </a:lnTo>
                  <a:lnTo>
                    <a:pt x="104499" y="11039559"/>
                  </a:lnTo>
                  <a:lnTo>
                    <a:pt x="61045" y="11153482"/>
                  </a:lnTo>
                  <a:lnTo>
                    <a:pt x="16638" y="11266986"/>
                  </a:lnTo>
                  <a:lnTo>
                    <a:pt x="0" y="11308556"/>
                  </a:lnTo>
                  <a:lnTo>
                    <a:pt x="13695907" y="11308556"/>
                  </a:lnTo>
                  <a:lnTo>
                    <a:pt x="13695907" y="0"/>
                  </a:lnTo>
                  <a:close/>
                </a:path>
              </a:pathLst>
            </a:custGeom>
            <a:solidFill>
              <a:srgbClr val="FFFFFF"/>
            </a:solidFill>
          </p:spPr>
          <p:txBody>
            <a:bodyPr wrap="square" lIns="0" tIns="0" rIns="0" bIns="0" rtlCol="0"/>
            <a:lstStyle/>
            <a:p>
              <a:pPr defTabSz="554478"/>
              <a:endParaRPr sz="1092">
                <a:solidFill>
                  <a:srgbClr val="282828"/>
                </a:solidFill>
                <a:latin typeface="CiscoSansTT ExtraLight"/>
                <a:ea typeface="ＭＳ Ｐゴシック" charset="0"/>
              </a:endParaRPr>
            </a:p>
          </p:txBody>
        </p:sp>
      </p:grpSp>
      <p:sp>
        <p:nvSpPr>
          <p:cNvPr id="5" name="object 5"/>
          <p:cNvSpPr txBox="1"/>
          <p:nvPr/>
        </p:nvSpPr>
        <p:spPr>
          <a:xfrm>
            <a:off x="5970387" y="2547613"/>
            <a:ext cx="4191896" cy="1879711"/>
          </a:xfrm>
          <a:prstGeom prst="rect">
            <a:avLst/>
          </a:prstGeom>
        </p:spPr>
        <p:txBody>
          <a:bodyPr vert="horz" wrap="square" lIns="0" tIns="8856" rIns="0" bIns="0" rtlCol="0">
            <a:spAutoFit/>
          </a:bodyPr>
          <a:lstStyle/>
          <a:p>
            <a:pPr marL="7701" defTabSz="554478">
              <a:spcBef>
                <a:spcPts val="69"/>
              </a:spcBef>
            </a:pPr>
            <a:r>
              <a:rPr sz="1789" b="1" spc="12">
                <a:solidFill>
                  <a:srgbClr val="0D274D"/>
                </a:solidFill>
                <a:latin typeface="CiscoSansTT"/>
                <a:ea typeface="ＭＳ Ｐゴシック" charset="0"/>
                <a:cs typeface="CiscoSansTT"/>
              </a:rPr>
              <a:t>PHYSICAL</a:t>
            </a:r>
            <a:r>
              <a:rPr sz="1789" b="1">
                <a:solidFill>
                  <a:srgbClr val="0D274D"/>
                </a:solidFill>
                <a:latin typeface="CiscoSansTT"/>
                <a:ea typeface="ＭＳ Ｐゴシック" charset="0"/>
                <a:cs typeface="CiscoSansTT"/>
              </a:rPr>
              <a:t> </a:t>
            </a:r>
            <a:r>
              <a:rPr sz="1789">
                <a:solidFill>
                  <a:srgbClr val="0D274D"/>
                </a:solidFill>
                <a:latin typeface="CiscoSansTT ExtraLight"/>
                <a:ea typeface="ＭＳ Ｐゴシック" charset="0"/>
                <a:cs typeface="CiscoSansTTLight"/>
              </a:rPr>
              <a:t>Wellbeing</a:t>
            </a:r>
            <a:endParaRPr sz="1789">
              <a:solidFill>
                <a:srgbClr val="282828"/>
              </a:solidFill>
              <a:latin typeface="CiscoSansTT ExtraLight"/>
              <a:ea typeface="ＭＳ Ｐゴシック" charset="0"/>
              <a:cs typeface="CiscoSansTTLight"/>
            </a:endParaRPr>
          </a:p>
          <a:p>
            <a:pPr marL="7701" defTabSz="554478">
              <a:spcBef>
                <a:spcPts val="2013"/>
              </a:spcBef>
            </a:pPr>
            <a:r>
              <a:rPr sz="1789" b="1" spc="15">
                <a:solidFill>
                  <a:srgbClr val="0D274D"/>
                </a:solidFill>
                <a:latin typeface="CiscoSansTT"/>
                <a:ea typeface="ＭＳ Ｐゴシック" charset="0"/>
                <a:cs typeface="CiscoSansTT"/>
              </a:rPr>
              <a:t>EMOTIONAL</a:t>
            </a:r>
            <a:r>
              <a:rPr sz="1789" b="1" spc="-33">
                <a:solidFill>
                  <a:srgbClr val="0D274D"/>
                </a:solidFill>
                <a:latin typeface="CiscoSansTT"/>
                <a:ea typeface="ＭＳ Ｐゴシック" charset="0"/>
                <a:cs typeface="CiscoSansTT"/>
              </a:rPr>
              <a:t> </a:t>
            </a:r>
            <a:r>
              <a:rPr sz="1789">
                <a:solidFill>
                  <a:srgbClr val="0D274D"/>
                </a:solidFill>
                <a:latin typeface="CiscoSansTT ExtraLight"/>
                <a:ea typeface="ＭＳ Ｐゴシック" charset="0"/>
              </a:rPr>
              <a:t>Wellbeing</a:t>
            </a:r>
          </a:p>
          <a:p>
            <a:pPr marL="7701" defTabSz="554478">
              <a:spcBef>
                <a:spcPts val="2013"/>
              </a:spcBef>
            </a:pPr>
            <a:r>
              <a:rPr sz="1789" b="1" spc="15">
                <a:solidFill>
                  <a:srgbClr val="0D274D"/>
                </a:solidFill>
                <a:latin typeface="CiscoSansTT"/>
                <a:ea typeface="ＭＳ Ｐゴシック" charset="0"/>
                <a:cs typeface="CiscoSansTT"/>
              </a:rPr>
              <a:t>SOCIAL</a:t>
            </a:r>
            <a:r>
              <a:rPr sz="1789" b="1" spc="3">
                <a:solidFill>
                  <a:srgbClr val="0D274D"/>
                </a:solidFill>
                <a:latin typeface="CiscoSansTT"/>
                <a:ea typeface="ＭＳ Ｐゴシック" charset="0"/>
                <a:cs typeface="CiscoSansTT"/>
              </a:rPr>
              <a:t> </a:t>
            </a:r>
            <a:r>
              <a:rPr sz="1789">
                <a:solidFill>
                  <a:srgbClr val="0D274D"/>
                </a:solidFill>
                <a:latin typeface="CiscoSansTT ExtraLight"/>
                <a:ea typeface="ＭＳ Ｐゴシック" charset="0"/>
              </a:rPr>
              <a:t>Wellbeing</a:t>
            </a:r>
          </a:p>
          <a:p>
            <a:pPr marL="7701" defTabSz="554478">
              <a:spcBef>
                <a:spcPts val="2013"/>
              </a:spcBef>
            </a:pPr>
            <a:r>
              <a:rPr sz="1789" b="1" spc="19">
                <a:solidFill>
                  <a:srgbClr val="0D274D"/>
                </a:solidFill>
                <a:latin typeface="CiscoSansTT"/>
                <a:ea typeface="ＭＳ Ｐゴシック" charset="0"/>
                <a:cs typeface="CiscoSansTT"/>
              </a:rPr>
              <a:t>FINANCIAL</a:t>
            </a:r>
            <a:r>
              <a:rPr sz="1789" b="1" spc="-3">
                <a:solidFill>
                  <a:srgbClr val="0D274D"/>
                </a:solidFill>
                <a:latin typeface="CiscoSansTT"/>
                <a:ea typeface="ＭＳ Ｐゴシック" charset="0"/>
                <a:cs typeface="CiscoSansTT"/>
              </a:rPr>
              <a:t> </a:t>
            </a:r>
            <a:r>
              <a:rPr sz="1789">
                <a:solidFill>
                  <a:srgbClr val="0D274D"/>
                </a:solidFill>
                <a:latin typeface="CiscoSansTT ExtraLight"/>
                <a:ea typeface="ＭＳ Ｐゴシック" charset="0"/>
              </a:rPr>
              <a:t>Wellbeing</a:t>
            </a:r>
          </a:p>
        </p:txBody>
      </p:sp>
      <p:grpSp>
        <p:nvGrpSpPr>
          <p:cNvPr id="6" name="object 6">
            <a:extLst>
              <a:ext uri="{C183D7F6-B498-43B3-948B-1728B52AA6E4}">
                <adec:decorative xmlns:adec="http://schemas.microsoft.com/office/drawing/2017/decorative" val="1"/>
              </a:ext>
            </a:extLst>
          </p:cNvPr>
          <p:cNvGrpSpPr/>
          <p:nvPr/>
        </p:nvGrpSpPr>
        <p:grpSpPr>
          <a:xfrm>
            <a:off x="5600735" y="2565949"/>
            <a:ext cx="6591151" cy="3428368"/>
            <a:chOff x="9235320" y="4231437"/>
            <a:chExt cx="10869295" cy="5653633"/>
          </a:xfrm>
        </p:grpSpPr>
        <p:sp>
          <p:nvSpPr>
            <p:cNvPr id="7" name="object 7"/>
            <p:cNvSpPr/>
            <p:nvPr/>
          </p:nvSpPr>
          <p:spPr>
            <a:xfrm>
              <a:off x="9235320" y="7999756"/>
              <a:ext cx="10869295" cy="1885314"/>
            </a:xfrm>
            <a:custGeom>
              <a:avLst/>
              <a:gdLst/>
              <a:ahLst/>
              <a:cxnLst/>
              <a:rect l="l" t="t" r="r" b="b"/>
              <a:pathLst>
                <a:path w="10869294" h="1885315">
                  <a:moveTo>
                    <a:pt x="10868779" y="0"/>
                  </a:moveTo>
                  <a:lnTo>
                    <a:pt x="942379" y="0"/>
                  </a:lnTo>
                  <a:lnTo>
                    <a:pt x="893884" y="1226"/>
                  </a:lnTo>
                  <a:lnTo>
                    <a:pt x="846026" y="4865"/>
                  </a:lnTo>
                  <a:lnTo>
                    <a:pt x="798863" y="10858"/>
                  </a:lnTo>
                  <a:lnTo>
                    <a:pt x="752456" y="19145"/>
                  </a:lnTo>
                  <a:lnTo>
                    <a:pt x="706863" y="29668"/>
                  </a:lnTo>
                  <a:lnTo>
                    <a:pt x="662143" y="42367"/>
                  </a:lnTo>
                  <a:lnTo>
                    <a:pt x="618356" y="57182"/>
                  </a:lnTo>
                  <a:lnTo>
                    <a:pt x="575561" y="74056"/>
                  </a:lnTo>
                  <a:lnTo>
                    <a:pt x="533817" y="92928"/>
                  </a:lnTo>
                  <a:lnTo>
                    <a:pt x="493183" y="113739"/>
                  </a:lnTo>
                  <a:lnTo>
                    <a:pt x="453719" y="136430"/>
                  </a:lnTo>
                  <a:lnTo>
                    <a:pt x="415484" y="160942"/>
                  </a:lnTo>
                  <a:lnTo>
                    <a:pt x="378537" y="187216"/>
                  </a:lnTo>
                  <a:lnTo>
                    <a:pt x="342937" y="215192"/>
                  </a:lnTo>
                  <a:lnTo>
                    <a:pt x="308743" y="244811"/>
                  </a:lnTo>
                  <a:lnTo>
                    <a:pt x="276015" y="276015"/>
                  </a:lnTo>
                  <a:lnTo>
                    <a:pt x="244811" y="308743"/>
                  </a:lnTo>
                  <a:lnTo>
                    <a:pt x="215192" y="342937"/>
                  </a:lnTo>
                  <a:lnTo>
                    <a:pt x="187216" y="378537"/>
                  </a:lnTo>
                  <a:lnTo>
                    <a:pt x="160942" y="415484"/>
                  </a:lnTo>
                  <a:lnTo>
                    <a:pt x="136430" y="453719"/>
                  </a:lnTo>
                  <a:lnTo>
                    <a:pt x="113739" y="493183"/>
                  </a:lnTo>
                  <a:lnTo>
                    <a:pt x="92928" y="533817"/>
                  </a:lnTo>
                  <a:lnTo>
                    <a:pt x="74056" y="575561"/>
                  </a:lnTo>
                  <a:lnTo>
                    <a:pt x="57182" y="618356"/>
                  </a:lnTo>
                  <a:lnTo>
                    <a:pt x="42367" y="662143"/>
                  </a:lnTo>
                  <a:lnTo>
                    <a:pt x="29668" y="706863"/>
                  </a:lnTo>
                  <a:lnTo>
                    <a:pt x="19145" y="752456"/>
                  </a:lnTo>
                  <a:lnTo>
                    <a:pt x="10858" y="798863"/>
                  </a:lnTo>
                  <a:lnTo>
                    <a:pt x="4865" y="846026"/>
                  </a:lnTo>
                  <a:lnTo>
                    <a:pt x="1226" y="893884"/>
                  </a:lnTo>
                  <a:lnTo>
                    <a:pt x="0" y="942379"/>
                  </a:lnTo>
                  <a:lnTo>
                    <a:pt x="1226" y="990874"/>
                  </a:lnTo>
                  <a:lnTo>
                    <a:pt x="4865" y="1038733"/>
                  </a:lnTo>
                  <a:lnTo>
                    <a:pt x="10858" y="1085895"/>
                  </a:lnTo>
                  <a:lnTo>
                    <a:pt x="19145" y="1132303"/>
                  </a:lnTo>
                  <a:lnTo>
                    <a:pt x="29668" y="1177896"/>
                  </a:lnTo>
                  <a:lnTo>
                    <a:pt x="42367" y="1222616"/>
                  </a:lnTo>
                  <a:lnTo>
                    <a:pt x="57182" y="1266402"/>
                  </a:lnTo>
                  <a:lnTo>
                    <a:pt x="74056" y="1309198"/>
                  </a:lnTo>
                  <a:lnTo>
                    <a:pt x="92928" y="1350941"/>
                  </a:lnTo>
                  <a:lnTo>
                    <a:pt x="113739" y="1391575"/>
                  </a:lnTo>
                  <a:lnTo>
                    <a:pt x="136430" y="1431039"/>
                  </a:lnTo>
                  <a:lnTo>
                    <a:pt x="160942" y="1469274"/>
                  </a:lnTo>
                  <a:lnTo>
                    <a:pt x="187216" y="1506222"/>
                  </a:lnTo>
                  <a:lnTo>
                    <a:pt x="215192" y="1541822"/>
                  </a:lnTo>
                  <a:lnTo>
                    <a:pt x="244811" y="1576016"/>
                  </a:lnTo>
                  <a:lnTo>
                    <a:pt x="276015" y="1608744"/>
                  </a:lnTo>
                  <a:lnTo>
                    <a:pt x="308743" y="1639947"/>
                  </a:lnTo>
                  <a:lnTo>
                    <a:pt x="342937" y="1669566"/>
                  </a:lnTo>
                  <a:lnTo>
                    <a:pt x="378537" y="1697543"/>
                  </a:lnTo>
                  <a:lnTo>
                    <a:pt x="415484" y="1723816"/>
                  </a:lnTo>
                  <a:lnTo>
                    <a:pt x="453719" y="1748328"/>
                  </a:lnTo>
                  <a:lnTo>
                    <a:pt x="493183" y="1771020"/>
                  </a:lnTo>
                  <a:lnTo>
                    <a:pt x="533817" y="1791831"/>
                  </a:lnTo>
                  <a:lnTo>
                    <a:pt x="575561" y="1810703"/>
                  </a:lnTo>
                  <a:lnTo>
                    <a:pt x="618356" y="1827576"/>
                  </a:lnTo>
                  <a:lnTo>
                    <a:pt x="662143" y="1842392"/>
                  </a:lnTo>
                  <a:lnTo>
                    <a:pt x="706863" y="1855091"/>
                  </a:lnTo>
                  <a:lnTo>
                    <a:pt x="752456" y="1865613"/>
                  </a:lnTo>
                  <a:lnTo>
                    <a:pt x="798863" y="1873901"/>
                  </a:lnTo>
                  <a:lnTo>
                    <a:pt x="846026" y="1879894"/>
                  </a:lnTo>
                  <a:lnTo>
                    <a:pt x="893884" y="1883533"/>
                  </a:lnTo>
                  <a:lnTo>
                    <a:pt x="942379" y="1884759"/>
                  </a:lnTo>
                  <a:lnTo>
                    <a:pt x="10868779" y="1884759"/>
                  </a:lnTo>
                  <a:lnTo>
                    <a:pt x="10868779" y="0"/>
                  </a:lnTo>
                  <a:close/>
                </a:path>
              </a:pathLst>
            </a:custGeom>
            <a:solidFill>
              <a:srgbClr val="0D274D"/>
            </a:solidFill>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8" name="object 8"/>
            <p:cNvSpPr/>
            <p:nvPr/>
          </p:nvSpPr>
          <p:spPr>
            <a:xfrm>
              <a:off x="9393692" y="4231437"/>
              <a:ext cx="125730" cy="450850"/>
            </a:xfrm>
            <a:custGeom>
              <a:avLst/>
              <a:gdLst/>
              <a:ahLst/>
              <a:cxnLst/>
              <a:rect l="l" t="t" r="r" b="b"/>
              <a:pathLst>
                <a:path w="125729" h="450850">
                  <a:moveTo>
                    <a:pt x="63924" y="0"/>
                  </a:moveTo>
                  <a:lnTo>
                    <a:pt x="39058" y="4881"/>
                  </a:lnTo>
                  <a:lnTo>
                    <a:pt x="18737" y="18043"/>
                  </a:lnTo>
                  <a:lnTo>
                    <a:pt x="5028" y="37265"/>
                  </a:lnTo>
                  <a:lnTo>
                    <a:pt x="0" y="60322"/>
                  </a:lnTo>
                  <a:lnTo>
                    <a:pt x="0" y="389925"/>
                  </a:lnTo>
                  <a:lnTo>
                    <a:pt x="5028" y="412982"/>
                  </a:lnTo>
                  <a:lnTo>
                    <a:pt x="18737" y="432204"/>
                  </a:lnTo>
                  <a:lnTo>
                    <a:pt x="39058" y="445366"/>
                  </a:lnTo>
                  <a:lnTo>
                    <a:pt x="63924" y="450248"/>
                  </a:lnTo>
                  <a:lnTo>
                    <a:pt x="88447" y="445366"/>
                  </a:lnTo>
                  <a:lnTo>
                    <a:pt x="108012" y="432204"/>
                  </a:lnTo>
                  <a:lnTo>
                    <a:pt x="120965" y="412982"/>
                  </a:lnTo>
                  <a:lnTo>
                    <a:pt x="125650" y="389925"/>
                  </a:lnTo>
                  <a:lnTo>
                    <a:pt x="125650" y="60322"/>
                  </a:lnTo>
                  <a:lnTo>
                    <a:pt x="120965" y="37265"/>
                  </a:lnTo>
                  <a:lnTo>
                    <a:pt x="108012" y="18043"/>
                  </a:lnTo>
                  <a:lnTo>
                    <a:pt x="88447" y="4881"/>
                  </a:lnTo>
                  <a:lnTo>
                    <a:pt x="63924" y="0"/>
                  </a:lnTo>
                  <a:close/>
                </a:path>
              </a:pathLst>
            </a:custGeom>
            <a:solidFill>
              <a:schemeClr val="bg1">
                <a:lumMod val="25000"/>
                <a:lumOff val="75000"/>
              </a:schemeClr>
            </a:solidFill>
            <a:ln>
              <a:solidFill>
                <a:schemeClr val="bg1">
                  <a:lumMod val="25000"/>
                  <a:lumOff val="75000"/>
                </a:schemeClr>
              </a:solidFill>
            </a:ln>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9" name="object 9"/>
            <p:cNvSpPr/>
            <p:nvPr/>
          </p:nvSpPr>
          <p:spPr>
            <a:xfrm>
              <a:off x="9393697" y="4231547"/>
              <a:ext cx="125730" cy="450850"/>
            </a:xfrm>
            <a:custGeom>
              <a:avLst/>
              <a:gdLst/>
              <a:ahLst/>
              <a:cxnLst/>
              <a:rect l="l" t="t" r="r" b="b"/>
              <a:pathLst>
                <a:path w="125729" h="450850">
                  <a:moveTo>
                    <a:pt x="63924" y="450248"/>
                  </a:moveTo>
                  <a:lnTo>
                    <a:pt x="39058" y="445366"/>
                  </a:lnTo>
                  <a:lnTo>
                    <a:pt x="18737" y="432204"/>
                  </a:lnTo>
                  <a:lnTo>
                    <a:pt x="5028" y="412982"/>
                  </a:lnTo>
                  <a:lnTo>
                    <a:pt x="0" y="389925"/>
                  </a:lnTo>
                  <a:lnTo>
                    <a:pt x="0" y="60322"/>
                  </a:lnTo>
                  <a:lnTo>
                    <a:pt x="5028" y="37265"/>
                  </a:lnTo>
                  <a:lnTo>
                    <a:pt x="18737" y="18043"/>
                  </a:lnTo>
                  <a:lnTo>
                    <a:pt x="39058" y="4881"/>
                  </a:lnTo>
                  <a:lnTo>
                    <a:pt x="63924" y="0"/>
                  </a:lnTo>
                  <a:lnTo>
                    <a:pt x="88447" y="4881"/>
                  </a:lnTo>
                  <a:lnTo>
                    <a:pt x="108012" y="18043"/>
                  </a:lnTo>
                  <a:lnTo>
                    <a:pt x="120965" y="37265"/>
                  </a:lnTo>
                  <a:lnTo>
                    <a:pt x="125650" y="60322"/>
                  </a:lnTo>
                  <a:lnTo>
                    <a:pt x="125650" y="389925"/>
                  </a:lnTo>
                  <a:lnTo>
                    <a:pt x="120965" y="412982"/>
                  </a:lnTo>
                  <a:lnTo>
                    <a:pt x="108012" y="432204"/>
                  </a:lnTo>
                  <a:lnTo>
                    <a:pt x="88447" y="445366"/>
                  </a:lnTo>
                  <a:lnTo>
                    <a:pt x="63924" y="450248"/>
                  </a:lnTo>
                </a:path>
              </a:pathLst>
            </a:custGeom>
            <a:ln w="3175">
              <a:solidFill>
                <a:srgbClr val="00BCEB"/>
              </a:solidFill>
            </a:ln>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10" name="object 10"/>
            <p:cNvSpPr/>
            <p:nvPr/>
          </p:nvSpPr>
          <p:spPr>
            <a:xfrm>
              <a:off x="9236630" y="4399076"/>
              <a:ext cx="450850" cy="115570"/>
            </a:xfrm>
            <a:custGeom>
              <a:avLst/>
              <a:gdLst/>
              <a:ahLst/>
              <a:cxnLst/>
              <a:rect l="l" t="t" r="r" b="b"/>
              <a:pathLst>
                <a:path w="450850" h="115570">
                  <a:moveTo>
                    <a:pt x="388071" y="0"/>
                  </a:moveTo>
                  <a:lnTo>
                    <a:pt x="62176" y="0"/>
                  </a:lnTo>
                  <a:lnTo>
                    <a:pt x="37989" y="4578"/>
                  </a:lnTo>
                  <a:lnTo>
                    <a:pt x="18224" y="16924"/>
                  </a:lnTo>
                  <a:lnTo>
                    <a:pt x="4891" y="34954"/>
                  </a:lnTo>
                  <a:lnTo>
                    <a:pt x="0" y="56584"/>
                  </a:lnTo>
                  <a:lnTo>
                    <a:pt x="4891" y="79381"/>
                  </a:lnTo>
                  <a:lnTo>
                    <a:pt x="18224" y="98007"/>
                  </a:lnTo>
                  <a:lnTo>
                    <a:pt x="37989" y="110571"/>
                  </a:lnTo>
                  <a:lnTo>
                    <a:pt x="62176" y="115179"/>
                  </a:lnTo>
                  <a:lnTo>
                    <a:pt x="388071" y="115179"/>
                  </a:lnTo>
                  <a:lnTo>
                    <a:pt x="412258" y="110571"/>
                  </a:lnTo>
                  <a:lnTo>
                    <a:pt x="432023" y="98007"/>
                  </a:lnTo>
                  <a:lnTo>
                    <a:pt x="445356" y="79381"/>
                  </a:lnTo>
                  <a:lnTo>
                    <a:pt x="450248" y="56584"/>
                  </a:lnTo>
                  <a:lnTo>
                    <a:pt x="445356" y="34954"/>
                  </a:lnTo>
                  <a:lnTo>
                    <a:pt x="432023" y="16924"/>
                  </a:lnTo>
                  <a:lnTo>
                    <a:pt x="412258" y="4578"/>
                  </a:lnTo>
                  <a:lnTo>
                    <a:pt x="388071" y="0"/>
                  </a:lnTo>
                  <a:close/>
                </a:path>
              </a:pathLst>
            </a:custGeom>
            <a:solidFill>
              <a:schemeClr val="bg1">
                <a:lumMod val="25000"/>
                <a:lumOff val="75000"/>
              </a:schemeClr>
            </a:solidFill>
            <a:ln>
              <a:solidFill>
                <a:schemeClr val="bg1">
                  <a:lumMod val="25000"/>
                  <a:lumOff val="75000"/>
                </a:schemeClr>
              </a:solidFill>
            </a:ln>
          </p:spPr>
          <p:txBody>
            <a:bodyPr wrap="square" lIns="0" tIns="0" rIns="0" bIns="0" rtlCol="0"/>
            <a:lstStyle/>
            <a:p>
              <a:pPr defTabSz="554478"/>
              <a:endParaRPr sz="1092" dirty="0">
                <a:solidFill>
                  <a:srgbClr val="282828"/>
                </a:solidFill>
                <a:latin typeface="CiscoSansTT ExtraLight"/>
                <a:ea typeface="ＭＳ Ｐゴシック" charset="0"/>
              </a:endParaRPr>
            </a:p>
          </p:txBody>
        </p:sp>
        <p:sp>
          <p:nvSpPr>
            <p:cNvPr id="11" name="object 11"/>
            <p:cNvSpPr/>
            <p:nvPr/>
          </p:nvSpPr>
          <p:spPr>
            <a:xfrm>
              <a:off x="9236630" y="4399076"/>
              <a:ext cx="450850" cy="115570"/>
            </a:xfrm>
            <a:custGeom>
              <a:avLst/>
              <a:gdLst/>
              <a:ahLst/>
              <a:cxnLst/>
              <a:rect l="l" t="t" r="r" b="b"/>
              <a:pathLst>
                <a:path w="450850" h="115570">
                  <a:moveTo>
                    <a:pt x="0" y="56584"/>
                  </a:moveTo>
                  <a:lnTo>
                    <a:pt x="4891" y="34954"/>
                  </a:lnTo>
                  <a:lnTo>
                    <a:pt x="18224" y="16924"/>
                  </a:lnTo>
                  <a:lnTo>
                    <a:pt x="37989" y="4578"/>
                  </a:lnTo>
                  <a:lnTo>
                    <a:pt x="62176" y="0"/>
                  </a:lnTo>
                  <a:lnTo>
                    <a:pt x="388071" y="0"/>
                  </a:lnTo>
                  <a:lnTo>
                    <a:pt x="412258" y="4578"/>
                  </a:lnTo>
                  <a:lnTo>
                    <a:pt x="432023" y="16924"/>
                  </a:lnTo>
                  <a:lnTo>
                    <a:pt x="445356" y="34954"/>
                  </a:lnTo>
                  <a:lnTo>
                    <a:pt x="450248" y="56584"/>
                  </a:lnTo>
                  <a:lnTo>
                    <a:pt x="445356" y="79381"/>
                  </a:lnTo>
                  <a:lnTo>
                    <a:pt x="432023" y="98007"/>
                  </a:lnTo>
                  <a:lnTo>
                    <a:pt x="412258" y="110571"/>
                  </a:lnTo>
                  <a:lnTo>
                    <a:pt x="388071" y="115179"/>
                  </a:lnTo>
                  <a:lnTo>
                    <a:pt x="62176" y="115179"/>
                  </a:lnTo>
                  <a:lnTo>
                    <a:pt x="37989" y="110571"/>
                  </a:lnTo>
                  <a:lnTo>
                    <a:pt x="18224" y="98007"/>
                  </a:lnTo>
                  <a:lnTo>
                    <a:pt x="4891" y="79381"/>
                  </a:lnTo>
                  <a:lnTo>
                    <a:pt x="0" y="56584"/>
                  </a:lnTo>
                </a:path>
              </a:pathLst>
            </a:custGeom>
            <a:ln w="3175">
              <a:solidFill>
                <a:srgbClr val="00BCEB"/>
              </a:solidFill>
            </a:ln>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12" name="object 12"/>
            <p:cNvSpPr/>
            <p:nvPr/>
          </p:nvSpPr>
          <p:spPr>
            <a:xfrm>
              <a:off x="9393692" y="4399080"/>
              <a:ext cx="125730" cy="115570"/>
            </a:xfrm>
            <a:custGeom>
              <a:avLst/>
              <a:gdLst/>
              <a:ahLst/>
              <a:cxnLst/>
              <a:rect l="l" t="t" r="r" b="b"/>
              <a:pathLst>
                <a:path w="125729" h="115570">
                  <a:moveTo>
                    <a:pt x="125650" y="0"/>
                  </a:moveTo>
                  <a:lnTo>
                    <a:pt x="0" y="0"/>
                  </a:lnTo>
                  <a:lnTo>
                    <a:pt x="0" y="115179"/>
                  </a:lnTo>
                  <a:lnTo>
                    <a:pt x="125650" y="115179"/>
                  </a:lnTo>
                  <a:lnTo>
                    <a:pt x="125650" y="0"/>
                  </a:lnTo>
                  <a:close/>
                </a:path>
              </a:pathLst>
            </a:custGeom>
            <a:solidFill>
              <a:srgbClr val="008DB0"/>
            </a:solidFill>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13" name="object 13"/>
            <p:cNvSpPr/>
            <p:nvPr/>
          </p:nvSpPr>
          <p:spPr>
            <a:xfrm>
              <a:off x="9393693" y="4399081"/>
              <a:ext cx="125730" cy="115570"/>
            </a:xfrm>
            <a:custGeom>
              <a:avLst/>
              <a:gdLst/>
              <a:ahLst/>
              <a:cxnLst/>
              <a:rect l="l" t="t" r="r" b="b"/>
              <a:pathLst>
                <a:path w="125729" h="115570">
                  <a:moveTo>
                    <a:pt x="0" y="0"/>
                  </a:moveTo>
                  <a:lnTo>
                    <a:pt x="125650" y="0"/>
                  </a:lnTo>
                  <a:lnTo>
                    <a:pt x="125650" y="115179"/>
                  </a:lnTo>
                  <a:lnTo>
                    <a:pt x="0" y="115179"/>
                  </a:lnTo>
                  <a:lnTo>
                    <a:pt x="0" y="0"/>
                  </a:lnTo>
                  <a:close/>
                </a:path>
              </a:pathLst>
            </a:custGeom>
            <a:ln w="3175">
              <a:solidFill>
                <a:srgbClr val="008DB0"/>
              </a:solidFill>
            </a:ln>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14" name="object 14"/>
            <p:cNvSpPr/>
            <p:nvPr/>
          </p:nvSpPr>
          <p:spPr>
            <a:xfrm>
              <a:off x="9404170" y="5118952"/>
              <a:ext cx="115570" cy="450850"/>
            </a:xfrm>
            <a:custGeom>
              <a:avLst/>
              <a:gdLst/>
              <a:ahLst/>
              <a:cxnLst/>
              <a:rect l="l" t="t" r="r" b="b"/>
              <a:pathLst>
                <a:path w="115570" h="450850">
                  <a:moveTo>
                    <a:pt x="58595" y="0"/>
                  </a:moveTo>
                  <a:lnTo>
                    <a:pt x="35798" y="4881"/>
                  </a:lnTo>
                  <a:lnTo>
                    <a:pt x="17172" y="18043"/>
                  </a:lnTo>
                  <a:lnTo>
                    <a:pt x="4608" y="37265"/>
                  </a:lnTo>
                  <a:lnTo>
                    <a:pt x="0" y="60322"/>
                  </a:lnTo>
                  <a:lnTo>
                    <a:pt x="0" y="389925"/>
                  </a:lnTo>
                  <a:lnTo>
                    <a:pt x="4608" y="412982"/>
                  </a:lnTo>
                  <a:lnTo>
                    <a:pt x="17172" y="432204"/>
                  </a:lnTo>
                  <a:lnTo>
                    <a:pt x="35798" y="445366"/>
                  </a:lnTo>
                  <a:lnTo>
                    <a:pt x="58595" y="450248"/>
                  </a:lnTo>
                  <a:lnTo>
                    <a:pt x="81077" y="445366"/>
                  </a:lnTo>
                  <a:lnTo>
                    <a:pt x="99012" y="432204"/>
                  </a:lnTo>
                  <a:lnTo>
                    <a:pt x="110885" y="412982"/>
                  </a:lnTo>
                  <a:lnTo>
                    <a:pt x="115179" y="389925"/>
                  </a:lnTo>
                  <a:lnTo>
                    <a:pt x="115179" y="60322"/>
                  </a:lnTo>
                  <a:lnTo>
                    <a:pt x="110885" y="37265"/>
                  </a:lnTo>
                  <a:lnTo>
                    <a:pt x="99012" y="18043"/>
                  </a:lnTo>
                  <a:lnTo>
                    <a:pt x="81077" y="4881"/>
                  </a:lnTo>
                  <a:lnTo>
                    <a:pt x="58595" y="0"/>
                  </a:lnTo>
                  <a:close/>
                </a:path>
              </a:pathLst>
            </a:custGeom>
            <a:solidFill>
              <a:schemeClr val="bg1">
                <a:lumMod val="25000"/>
                <a:lumOff val="75000"/>
              </a:schemeClr>
            </a:solidFill>
            <a:ln>
              <a:solidFill>
                <a:schemeClr val="bg1">
                  <a:lumMod val="25000"/>
                  <a:lumOff val="75000"/>
                </a:schemeClr>
              </a:solidFill>
            </a:ln>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15" name="object 15"/>
            <p:cNvSpPr/>
            <p:nvPr/>
          </p:nvSpPr>
          <p:spPr>
            <a:xfrm>
              <a:off x="9404170" y="5118952"/>
              <a:ext cx="115570" cy="450850"/>
            </a:xfrm>
            <a:custGeom>
              <a:avLst/>
              <a:gdLst/>
              <a:ahLst/>
              <a:cxnLst/>
              <a:rect l="l" t="t" r="r" b="b"/>
              <a:pathLst>
                <a:path w="115570" h="450850">
                  <a:moveTo>
                    <a:pt x="58595" y="450248"/>
                  </a:moveTo>
                  <a:lnTo>
                    <a:pt x="35798" y="445366"/>
                  </a:lnTo>
                  <a:lnTo>
                    <a:pt x="17172" y="432204"/>
                  </a:lnTo>
                  <a:lnTo>
                    <a:pt x="4608" y="412982"/>
                  </a:lnTo>
                  <a:lnTo>
                    <a:pt x="0" y="389925"/>
                  </a:lnTo>
                  <a:lnTo>
                    <a:pt x="0" y="60322"/>
                  </a:lnTo>
                  <a:lnTo>
                    <a:pt x="4608" y="37265"/>
                  </a:lnTo>
                  <a:lnTo>
                    <a:pt x="17172" y="18043"/>
                  </a:lnTo>
                  <a:lnTo>
                    <a:pt x="35798" y="4881"/>
                  </a:lnTo>
                  <a:lnTo>
                    <a:pt x="58595" y="0"/>
                  </a:lnTo>
                  <a:lnTo>
                    <a:pt x="81077" y="4881"/>
                  </a:lnTo>
                  <a:lnTo>
                    <a:pt x="99012" y="18043"/>
                  </a:lnTo>
                  <a:lnTo>
                    <a:pt x="110885" y="37265"/>
                  </a:lnTo>
                  <a:lnTo>
                    <a:pt x="115179" y="60322"/>
                  </a:lnTo>
                  <a:lnTo>
                    <a:pt x="115179" y="389925"/>
                  </a:lnTo>
                  <a:lnTo>
                    <a:pt x="110885" y="412982"/>
                  </a:lnTo>
                  <a:lnTo>
                    <a:pt x="99012" y="432204"/>
                  </a:lnTo>
                  <a:lnTo>
                    <a:pt x="81077" y="445366"/>
                  </a:lnTo>
                  <a:lnTo>
                    <a:pt x="58595" y="450248"/>
                  </a:lnTo>
                </a:path>
              </a:pathLst>
            </a:custGeom>
            <a:ln w="3175">
              <a:solidFill>
                <a:srgbClr val="E3241B"/>
              </a:solidFill>
            </a:ln>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16" name="object 16"/>
            <p:cNvSpPr/>
            <p:nvPr/>
          </p:nvSpPr>
          <p:spPr>
            <a:xfrm>
              <a:off x="9236630" y="5276013"/>
              <a:ext cx="450850" cy="125730"/>
            </a:xfrm>
            <a:custGeom>
              <a:avLst/>
              <a:gdLst/>
              <a:ahLst/>
              <a:cxnLst/>
              <a:rect l="l" t="t" r="r" b="b"/>
              <a:pathLst>
                <a:path w="450850" h="125729">
                  <a:moveTo>
                    <a:pt x="388071" y="0"/>
                  </a:moveTo>
                  <a:lnTo>
                    <a:pt x="62176" y="0"/>
                  </a:lnTo>
                  <a:lnTo>
                    <a:pt x="37989" y="4994"/>
                  </a:lnTo>
                  <a:lnTo>
                    <a:pt x="18224" y="18462"/>
                  </a:lnTo>
                  <a:lnTo>
                    <a:pt x="4891" y="38131"/>
                  </a:lnTo>
                  <a:lnTo>
                    <a:pt x="0" y="61725"/>
                  </a:lnTo>
                  <a:lnTo>
                    <a:pt x="4891" y="86591"/>
                  </a:lnTo>
                  <a:lnTo>
                    <a:pt x="18224" y="106912"/>
                  </a:lnTo>
                  <a:lnTo>
                    <a:pt x="37989" y="120621"/>
                  </a:lnTo>
                  <a:lnTo>
                    <a:pt x="62176" y="125650"/>
                  </a:lnTo>
                  <a:lnTo>
                    <a:pt x="388071" y="125650"/>
                  </a:lnTo>
                  <a:lnTo>
                    <a:pt x="412258" y="120621"/>
                  </a:lnTo>
                  <a:lnTo>
                    <a:pt x="432023" y="106912"/>
                  </a:lnTo>
                  <a:lnTo>
                    <a:pt x="445356" y="86591"/>
                  </a:lnTo>
                  <a:lnTo>
                    <a:pt x="450248" y="61725"/>
                  </a:lnTo>
                  <a:lnTo>
                    <a:pt x="445356" y="38131"/>
                  </a:lnTo>
                  <a:lnTo>
                    <a:pt x="432023" y="18462"/>
                  </a:lnTo>
                  <a:lnTo>
                    <a:pt x="412258" y="4994"/>
                  </a:lnTo>
                  <a:lnTo>
                    <a:pt x="388071" y="0"/>
                  </a:lnTo>
                  <a:close/>
                </a:path>
              </a:pathLst>
            </a:custGeom>
            <a:solidFill>
              <a:srgbClr val="E3241B"/>
            </a:solidFill>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17" name="object 17"/>
            <p:cNvSpPr/>
            <p:nvPr/>
          </p:nvSpPr>
          <p:spPr>
            <a:xfrm>
              <a:off x="9236630" y="5276013"/>
              <a:ext cx="450850" cy="125730"/>
            </a:xfrm>
            <a:custGeom>
              <a:avLst/>
              <a:gdLst/>
              <a:ahLst/>
              <a:cxnLst/>
              <a:rect l="l" t="t" r="r" b="b"/>
              <a:pathLst>
                <a:path w="450850" h="125729">
                  <a:moveTo>
                    <a:pt x="0" y="61725"/>
                  </a:moveTo>
                  <a:lnTo>
                    <a:pt x="4891" y="38131"/>
                  </a:lnTo>
                  <a:lnTo>
                    <a:pt x="18224" y="18462"/>
                  </a:lnTo>
                  <a:lnTo>
                    <a:pt x="37989" y="4994"/>
                  </a:lnTo>
                  <a:lnTo>
                    <a:pt x="62176" y="0"/>
                  </a:lnTo>
                  <a:lnTo>
                    <a:pt x="388071" y="0"/>
                  </a:lnTo>
                  <a:lnTo>
                    <a:pt x="412258" y="4994"/>
                  </a:lnTo>
                  <a:lnTo>
                    <a:pt x="432023" y="18462"/>
                  </a:lnTo>
                  <a:lnTo>
                    <a:pt x="445356" y="38131"/>
                  </a:lnTo>
                  <a:lnTo>
                    <a:pt x="450248" y="61725"/>
                  </a:lnTo>
                  <a:lnTo>
                    <a:pt x="445356" y="86591"/>
                  </a:lnTo>
                  <a:lnTo>
                    <a:pt x="432023" y="106912"/>
                  </a:lnTo>
                  <a:lnTo>
                    <a:pt x="412258" y="120621"/>
                  </a:lnTo>
                  <a:lnTo>
                    <a:pt x="388071" y="125650"/>
                  </a:lnTo>
                  <a:lnTo>
                    <a:pt x="62176" y="125650"/>
                  </a:lnTo>
                  <a:lnTo>
                    <a:pt x="37989" y="120621"/>
                  </a:lnTo>
                  <a:lnTo>
                    <a:pt x="18224" y="106912"/>
                  </a:lnTo>
                  <a:lnTo>
                    <a:pt x="4891" y="86591"/>
                  </a:lnTo>
                  <a:lnTo>
                    <a:pt x="0" y="61725"/>
                  </a:lnTo>
                </a:path>
              </a:pathLst>
            </a:custGeom>
            <a:solidFill>
              <a:schemeClr val="bg1">
                <a:lumMod val="25000"/>
                <a:lumOff val="75000"/>
              </a:schemeClr>
            </a:solidFill>
            <a:ln w="3175">
              <a:solidFill>
                <a:schemeClr val="bg1">
                  <a:lumMod val="25000"/>
                  <a:lumOff val="75000"/>
                </a:schemeClr>
              </a:solidFill>
            </a:ln>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18" name="object 18"/>
            <p:cNvSpPr/>
            <p:nvPr/>
          </p:nvSpPr>
          <p:spPr>
            <a:xfrm>
              <a:off x="9404163" y="5278158"/>
              <a:ext cx="125730" cy="125730"/>
            </a:xfrm>
            <a:custGeom>
              <a:avLst/>
              <a:gdLst/>
              <a:ahLst/>
              <a:cxnLst/>
              <a:rect l="l" t="t" r="r" b="b"/>
              <a:pathLst>
                <a:path w="125729" h="125729">
                  <a:moveTo>
                    <a:pt x="125650" y="0"/>
                  </a:moveTo>
                  <a:lnTo>
                    <a:pt x="0" y="0"/>
                  </a:lnTo>
                  <a:lnTo>
                    <a:pt x="0" y="125650"/>
                  </a:lnTo>
                  <a:lnTo>
                    <a:pt x="125650" y="125650"/>
                  </a:lnTo>
                  <a:lnTo>
                    <a:pt x="125650" y="0"/>
                  </a:lnTo>
                  <a:close/>
                </a:path>
              </a:pathLst>
            </a:custGeom>
            <a:solidFill>
              <a:srgbClr val="72120E"/>
            </a:solidFill>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19" name="object 19"/>
            <p:cNvSpPr/>
            <p:nvPr/>
          </p:nvSpPr>
          <p:spPr>
            <a:xfrm>
              <a:off x="9393697" y="6008977"/>
              <a:ext cx="125730" cy="450850"/>
            </a:xfrm>
            <a:custGeom>
              <a:avLst/>
              <a:gdLst/>
              <a:ahLst/>
              <a:cxnLst/>
              <a:rect l="l" t="t" r="r" b="b"/>
              <a:pathLst>
                <a:path w="125729" h="450850">
                  <a:moveTo>
                    <a:pt x="63924" y="0"/>
                  </a:moveTo>
                  <a:lnTo>
                    <a:pt x="39058" y="4881"/>
                  </a:lnTo>
                  <a:lnTo>
                    <a:pt x="18737" y="18043"/>
                  </a:lnTo>
                  <a:lnTo>
                    <a:pt x="5028" y="37265"/>
                  </a:lnTo>
                  <a:lnTo>
                    <a:pt x="0" y="60322"/>
                  </a:lnTo>
                  <a:lnTo>
                    <a:pt x="0" y="389925"/>
                  </a:lnTo>
                  <a:lnTo>
                    <a:pt x="5028" y="412982"/>
                  </a:lnTo>
                  <a:lnTo>
                    <a:pt x="18737" y="432204"/>
                  </a:lnTo>
                  <a:lnTo>
                    <a:pt x="39058" y="445366"/>
                  </a:lnTo>
                  <a:lnTo>
                    <a:pt x="63924" y="450248"/>
                  </a:lnTo>
                  <a:lnTo>
                    <a:pt x="88447" y="445366"/>
                  </a:lnTo>
                  <a:lnTo>
                    <a:pt x="108012" y="432204"/>
                  </a:lnTo>
                  <a:lnTo>
                    <a:pt x="120965" y="412982"/>
                  </a:lnTo>
                  <a:lnTo>
                    <a:pt x="125650" y="389925"/>
                  </a:lnTo>
                  <a:lnTo>
                    <a:pt x="125650" y="60322"/>
                  </a:lnTo>
                  <a:lnTo>
                    <a:pt x="120965" y="37265"/>
                  </a:lnTo>
                  <a:lnTo>
                    <a:pt x="108012" y="18043"/>
                  </a:lnTo>
                  <a:lnTo>
                    <a:pt x="88447" y="4881"/>
                  </a:lnTo>
                  <a:lnTo>
                    <a:pt x="63924" y="0"/>
                  </a:lnTo>
                  <a:close/>
                </a:path>
              </a:pathLst>
            </a:custGeom>
            <a:solidFill>
              <a:srgbClr val="FBAB18"/>
            </a:solidFill>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20" name="object 20"/>
            <p:cNvSpPr/>
            <p:nvPr/>
          </p:nvSpPr>
          <p:spPr>
            <a:xfrm>
              <a:off x="9393697" y="6008977"/>
              <a:ext cx="125730" cy="450850"/>
            </a:xfrm>
            <a:custGeom>
              <a:avLst/>
              <a:gdLst/>
              <a:ahLst/>
              <a:cxnLst/>
              <a:rect l="l" t="t" r="r" b="b"/>
              <a:pathLst>
                <a:path w="125729" h="450850">
                  <a:moveTo>
                    <a:pt x="63924" y="450248"/>
                  </a:moveTo>
                  <a:lnTo>
                    <a:pt x="39058" y="445366"/>
                  </a:lnTo>
                  <a:lnTo>
                    <a:pt x="18737" y="432204"/>
                  </a:lnTo>
                  <a:lnTo>
                    <a:pt x="5028" y="412982"/>
                  </a:lnTo>
                  <a:lnTo>
                    <a:pt x="0" y="389925"/>
                  </a:lnTo>
                  <a:lnTo>
                    <a:pt x="0" y="60322"/>
                  </a:lnTo>
                  <a:lnTo>
                    <a:pt x="5028" y="37265"/>
                  </a:lnTo>
                  <a:lnTo>
                    <a:pt x="18737" y="18043"/>
                  </a:lnTo>
                  <a:lnTo>
                    <a:pt x="39058" y="4881"/>
                  </a:lnTo>
                  <a:lnTo>
                    <a:pt x="63924" y="0"/>
                  </a:lnTo>
                  <a:lnTo>
                    <a:pt x="88447" y="4881"/>
                  </a:lnTo>
                  <a:lnTo>
                    <a:pt x="108012" y="18043"/>
                  </a:lnTo>
                  <a:lnTo>
                    <a:pt x="120965" y="37265"/>
                  </a:lnTo>
                  <a:lnTo>
                    <a:pt x="125650" y="60322"/>
                  </a:lnTo>
                  <a:lnTo>
                    <a:pt x="125650" y="389925"/>
                  </a:lnTo>
                  <a:lnTo>
                    <a:pt x="120965" y="412982"/>
                  </a:lnTo>
                  <a:lnTo>
                    <a:pt x="108012" y="432204"/>
                  </a:lnTo>
                  <a:lnTo>
                    <a:pt x="88447" y="445366"/>
                  </a:lnTo>
                  <a:lnTo>
                    <a:pt x="63924" y="450248"/>
                  </a:lnTo>
                </a:path>
              </a:pathLst>
            </a:custGeom>
            <a:solidFill>
              <a:schemeClr val="bg1">
                <a:lumMod val="25000"/>
                <a:lumOff val="75000"/>
              </a:schemeClr>
            </a:solidFill>
            <a:ln w="3175">
              <a:solidFill>
                <a:schemeClr val="bg1">
                  <a:lumMod val="25000"/>
                  <a:lumOff val="75000"/>
                </a:schemeClr>
              </a:solidFill>
            </a:ln>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21" name="object 21"/>
            <p:cNvSpPr/>
            <p:nvPr/>
          </p:nvSpPr>
          <p:spPr>
            <a:xfrm>
              <a:off x="9236630" y="6166038"/>
              <a:ext cx="450850" cy="125730"/>
            </a:xfrm>
            <a:custGeom>
              <a:avLst/>
              <a:gdLst/>
              <a:ahLst/>
              <a:cxnLst/>
              <a:rect l="l" t="t" r="r" b="b"/>
              <a:pathLst>
                <a:path w="450850" h="125729">
                  <a:moveTo>
                    <a:pt x="388071" y="0"/>
                  </a:moveTo>
                  <a:lnTo>
                    <a:pt x="62176" y="0"/>
                  </a:lnTo>
                  <a:lnTo>
                    <a:pt x="37989" y="4994"/>
                  </a:lnTo>
                  <a:lnTo>
                    <a:pt x="18224" y="18462"/>
                  </a:lnTo>
                  <a:lnTo>
                    <a:pt x="4891" y="38131"/>
                  </a:lnTo>
                  <a:lnTo>
                    <a:pt x="0" y="61725"/>
                  </a:lnTo>
                  <a:lnTo>
                    <a:pt x="4891" y="86591"/>
                  </a:lnTo>
                  <a:lnTo>
                    <a:pt x="18224" y="106912"/>
                  </a:lnTo>
                  <a:lnTo>
                    <a:pt x="37989" y="120621"/>
                  </a:lnTo>
                  <a:lnTo>
                    <a:pt x="62176" y="125650"/>
                  </a:lnTo>
                  <a:lnTo>
                    <a:pt x="388071" y="125650"/>
                  </a:lnTo>
                  <a:lnTo>
                    <a:pt x="412258" y="120621"/>
                  </a:lnTo>
                  <a:lnTo>
                    <a:pt x="432023" y="106912"/>
                  </a:lnTo>
                  <a:lnTo>
                    <a:pt x="445356" y="86591"/>
                  </a:lnTo>
                  <a:lnTo>
                    <a:pt x="450248" y="61725"/>
                  </a:lnTo>
                  <a:lnTo>
                    <a:pt x="445356" y="38131"/>
                  </a:lnTo>
                  <a:lnTo>
                    <a:pt x="432023" y="18462"/>
                  </a:lnTo>
                  <a:lnTo>
                    <a:pt x="412258" y="4994"/>
                  </a:lnTo>
                  <a:lnTo>
                    <a:pt x="388071" y="0"/>
                  </a:lnTo>
                  <a:close/>
                </a:path>
              </a:pathLst>
            </a:custGeom>
            <a:solidFill>
              <a:srgbClr val="FBAB18"/>
            </a:solidFill>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22" name="object 22"/>
            <p:cNvSpPr/>
            <p:nvPr/>
          </p:nvSpPr>
          <p:spPr>
            <a:xfrm>
              <a:off x="9236630" y="6166038"/>
              <a:ext cx="450850" cy="125730"/>
            </a:xfrm>
            <a:custGeom>
              <a:avLst/>
              <a:gdLst/>
              <a:ahLst/>
              <a:cxnLst/>
              <a:rect l="l" t="t" r="r" b="b"/>
              <a:pathLst>
                <a:path w="450850" h="125729">
                  <a:moveTo>
                    <a:pt x="0" y="61725"/>
                  </a:moveTo>
                  <a:lnTo>
                    <a:pt x="4891" y="38131"/>
                  </a:lnTo>
                  <a:lnTo>
                    <a:pt x="18224" y="18462"/>
                  </a:lnTo>
                  <a:lnTo>
                    <a:pt x="37989" y="4994"/>
                  </a:lnTo>
                  <a:lnTo>
                    <a:pt x="62176" y="0"/>
                  </a:lnTo>
                  <a:lnTo>
                    <a:pt x="388071" y="0"/>
                  </a:lnTo>
                  <a:lnTo>
                    <a:pt x="412258" y="4994"/>
                  </a:lnTo>
                  <a:lnTo>
                    <a:pt x="432023" y="18462"/>
                  </a:lnTo>
                  <a:lnTo>
                    <a:pt x="445356" y="38131"/>
                  </a:lnTo>
                  <a:lnTo>
                    <a:pt x="450248" y="61725"/>
                  </a:lnTo>
                  <a:lnTo>
                    <a:pt x="445356" y="86591"/>
                  </a:lnTo>
                  <a:lnTo>
                    <a:pt x="432023" y="106912"/>
                  </a:lnTo>
                  <a:lnTo>
                    <a:pt x="412258" y="120621"/>
                  </a:lnTo>
                  <a:lnTo>
                    <a:pt x="388071" y="125650"/>
                  </a:lnTo>
                  <a:lnTo>
                    <a:pt x="62176" y="125650"/>
                  </a:lnTo>
                  <a:lnTo>
                    <a:pt x="37989" y="120621"/>
                  </a:lnTo>
                  <a:lnTo>
                    <a:pt x="18224" y="106912"/>
                  </a:lnTo>
                  <a:lnTo>
                    <a:pt x="4891" y="86591"/>
                  </a:lnTo>
                  <a:lnTo>
                    <a:pt x="0" y="61725"/>
                  </a:lnTo>
                </a:path>
              </a:pathLst>
            </a:custGeom>
            <a:solidFill>
              <a:schemeClr val="bg1">
                <a:lumMod val="25000"/>
                <a:lumOff val="75000"/>
              </a:schemeClr>
            </a:solidFill>
            <a:ln w="3175">
              <a:solidFill>
                <a:schemeClr val="bg1">
                  <a:lumMod val="25000"/>
                  <a:lumOff val="75000"/>
                </a:schemeClr>
              </a:solidFill>
            </a:ln>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23" name="object 23"/>
            <p:cNvSpPr/>
            <p:nvPr/>
          </p:nvSpPr>
          <p:spPr>
            <a:xfrm>
              <a:off x="9398928" y="6162715"/>
              <a:ext cx="125730" cy="125730"/>
            </a:xfrm>
            <a:custGeom>
              <a:avLst/>
              <a:gdLst/>
              <a:ahLst/>
              <a:cxnLst/>
              <a:rect l="l" t="t" r="r" b="b"/>
              <a:pathLst>
                <a:path w="125729" h="125729">
                  <a:moveTo>
                    <a:pt x="125650" y="0"/>
                  </a:moveTo>
                  <a:lnTo>
                    <a:pt x="0" y="0"/>
                  </a:lnTo>
                  <a:lnTo>
                    <a:pt x="0" y="125650"/>
                  </a:lnTo>
                  <a:lnTo>
                    <a:pt x="125650" y="125650"/>
                  </a:lnTo>
                  <a:lnTo>
                    <a:pt x="125650" y="0"/>
                  </a:lnTo>
                  <a:close/>
                </a:path>
              </a:pathLst>
            </a:custGeom>
            <a:solidFill>
              <a:srgbClr val="F57302"/>
            </a:solidFill>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24" name="object 24"/>
            <p:cNvSpPr/>
            <p:nvPr/>
          </p:nvSpPr>
          <p:spPr>
            <a:xfrm>
              <a:off x="9404167" y="6849269"/>
              <a:ext cx="125730" cy="450850"/>
            </a:xfrm>
            <a:custGeom>
              <a:avLst/>
              <a:gdLst/>
              <a:ahLst/>
              <a:cxnLst/>
              <a:rect l="l" t="t" r="r" b="b"/>
              <a:pathLst>
                <a:path w="125729" h="450850">
                  <a:moveTo>
                    <a:pt x="63924" y="0"/>
                  </a:moveTo>
                  <a:lnTo>
                    <a:pt x="39058" y="4881"/>
                  </a:lnTo>
                  <a:lnTo>
                    <a:pt x="18737" y="18043"/>
                  </a:lnTo>
                  <a:lnTo>
                    <a:pt x="5028" y="37265"/>
                  </a:lnTo>
                  <a:lnTo>
                    <a:pt x="0" y="60322"/>
                  </a:lnTo>
                  <a:lnTo>
                    <a:pt x="0" y="389925"/>
                  </a:lnTo>
                  <a:lnTo>
                    <a:pt x="5028" y="412982"/>
                  </a:lnTo>
                  <a:lnTo>
                    <a:pt x="18737" y="432204"/>
                  </a:lnTo>
                  <a:lnTo>
                    <a:pt x="39058" y="445366"/>
                  </a:lnTo>
                  <a:lnTo>
                    <a:pt x="63924" y="450248"/>
                  </a:lnTo>
                  <a:lnTo>
                    <a:pt x="88447" y="445366"/>
                  </a:lnTo>
                  <a:lnTo>
                    <a:pt x="108012" y="432204"/>
                  </a:lnTo>
                  <a:lnTo>
                    <a:pt x="120965" y="412982"/>
                  </a:lnTo>
                  <a:lnTo>
                    <a:pt x="125650" y="389925"/>
                  </a:lnTo>
                  <a:lnTo>
                    <a:pt x="125650" y="60322"/>
                  </a:lnTo>
                  <a:lnTo>
                    <a:pt x="120965" y="37265"/>
                  </a:lnTo>
                  <a:lnTo>
                    <a:pt x="108012" y="18043"/>
                  </a:lnTo>
                  <a:lnTo>
                    <a:pt x="88447" y="4881"/>
                  </a:lnTo>
                  <a:lnTo>
                    <a:pt x="63924" y="0"/>
                  </a:lnTo>
                  <a:close/>
                </a:path>
              </a:pathLst>
            </a:custGeom>
            <a:solidFill>
              <a:schemeClr val="bg1">
                <a:lumMod val="25000"/>
                <a:lumOff val="75000"/>
              </a:schemeClr>
            </a:solidFill>
            <a:ln>
              <a:solidFill>
                <a:schemeClr val="bg1">
                  <a:lumMod val="25000"/>
                  <a:lumOff val="75000"/>
                </a:schemeClr>
              </a:solidFill>
            </a:ln>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25" name="object 25"/>
            <p:cNvSpPr/>
            <p:nvPr/>
          </p:nvSpPr>
          <p:spPr>
            <a:xfrm>
              <a:off x="9404167" y="6849269"/>
              <a:ext cx="125730" cy="450850"/>
            </a:xfrm>
            <a:custGeom>
              <a:avLst/>
              <a:gdLst/>
              <a:ahLst/>
              <a:cxnLst/>
              <a:rect l="l" t="t" r="r" b="b"/>
              <a:pathLst>
                <a:path w="125729" h="450850">
                  <a:moveTo>
                    <a:pt x="63924" y="450248"/>
                  </a:moveTo>
                  <a:lnTo>
                    <a:pt x="39058" y="445366"/>
                  </a:lnTo>
                  <a:lnTo>
                    <a:pt x="18737" y="432204"/>
                  </a:lnTo>
                  <a:lnTo>
                    <a:pt x="5028" y="412982"/>
                  </a:lnTo>
                  <a:lnTo>
                    <a:pt x="0" y="389925"/>
                  </a:lnTo>
                  <a:lnTo>
                    <a:pt x="0" y="60322"/>
                  </a:lnTo>
                  <a:lnTo>
                    <a:pt x="5028" y="37265"/>
                  </a:lnTo>
                  <a:lnTo>
                    <a:pt x="18737" y="18043"/>
                  </a:lnTo>
                  <a:lnTo>
                    <a:pt x="39058" y="4881"/>
                  </a:lnTo>
                  <a:lnTo>
                    <a:pt x="63924" y="0"/>
                  </a:lnTo>
                  <a:lnTo>
                    <a:pt x="88447" y="4881"/>
                  </a:lnTo>
                  <a:lnTo>
                    <a:pt x="108012" y="18043"/>
                  </a:lnTo>
                  <a:lnTo>
                    <a:pt x="120965" y="37265"/>
                  </a:lnTo>
                  <a:lnTo>
                    <a:pt x="125650" y="60322"/>
                  </a:lnTo>
                  <a:lnTo>
                    <a:pt x="125650" y="389925"/>
                  </a:lnTo>
                  <a:lnTo>
                    <a:pt x="120965" y="412982"/>
                  </a:lnTo>
                  <a:lnTo>
                    <a:pt x="108012" y="432204"/>
                  </a:lnTo>
                  <a:lnTo>
                    <a:pt x="88447" y="445366"/>
                  </a:lnTo>
                  <a:lnTo>
                    <a:pt x="63924" y="450248"/>
                  </a:lnTo>
                </a:path>
              </a:pathLst>
            </a:custGeom>
            <a:ln w="3175">
              <a:solidFill>
                <a:srgbClr val="6EBE4A"/>
              </a:solidFill>
            </a:ln>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26" name="object 26"/>
            <p:cNvSpPr/>
            <p:nvPr/>
          </p:nvSpPr>
          <p:spPr>
            <a:xfrm>
              <a:off x="9236630" y="7016798"/>
              <a:ext cx="450850" cy="115570"/>
            </a:xfrm>
            <a:custGeom>
              <a:avLst/>
              <a:gdLst/>
              <a:ahLst/>
              <a:cxnLst/>
              <a:rect l="l" t="t" r="r" b="b"/>
              <a:pathLst>
                <a:path w="450850" h="115570">
                  <a:moveTo>
                    <a:pt x="388071" y="0"/>
                  </a:moveTo>
                  <a:lnTo>
                    <a:pt x="62176" y="0"/>
                  </a:lnTo>
                  <a:lnTo>
                    <a:pt x="37989" y="4578"/>
                  </a:lnTo>
                  <a:lnTo>
                    <a:pt x="18224" y="16924"/>
                  </a:lnTo>
                  <a:lnTo>
                    <a:pt x="4891" y="34954"/>
                  </a:lnTo>
                  <a:lnTo>
                    <a:pt x="0" y="56584"/>
                  </a:lnTo>
                  <a:lnTo>
                    <a:pt x="4891" y="79381"/>
                  </a:lnTo>
                  <a:lnTo>
                    <a:pt x="18224" y="98007"/>
                  </a:lnTo>
                  <a:lnTo>
                    <a:pt x="37989" y="110571"/>
                  </a:lnTo>
                  <a:lnTo>
                    <a:pt x="62176" y="115179"/>
                  </a:lnTo>
                  <a:lnTo>
                    <a:pt x="388071" y="115179"/>
                  </a:lnTo>
                  <a:lnTo>
                    <a:pt x="412258" y="110571"/>
                  </a:lnTo>
                  <a:lnTo>
                    <a:pt x="432023" y="98007"/>
                  </a:lnTo>
                  <a:lnTo>
                    <a:pt x="445356" y="79381"/>
                  </a:lnTo>
                  <a:lnTo>
                    <a:pt x="450248" y="56584"/>
                  </a:lnTo>
                  <a:lnTo>
                    <a:pt x="445356" y="34954"/>
                  </a:lnTo>
                  <a:lnTo>
                    <a:pt x="432023" y="16924"/>
                  </a:lnTo>
                  <a:lnTo>
                    <a:pt x="412258" y="4578"/>
                  </a:lnTo>
                  <a:lnTo>
                    <a:pt x="388071" y="0"/>
                  </a:lnTo>
                  <a:close/>
                </a:path>
              </a:pathLst>
            </a:custGeom>
            <a:solidFill>
              <a:schemeClr val="bg1">
                <a:lumMod val="25000"/>
                <a:lumOff val="75000"/>
              </a:schemeClr>
            </a:solidFill>
            <a:ln>
              <a:solidFill>
                <a:schemeClr val="bg1">
                  <a:lumMod val="25000"/>
                  <a:lumOff val="75000"/>
                </a:schemeClr>
              </a:solidFill>
            </a:ln>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27" name="object 27"/>
            <p:cNvSpPr/>
            <p:nvPr/>
          </p:nvSpPr>
          <p:spPr>
            <a:xfrm>
              <a:off x="9236630" y="7016798"/>
              <a:ext cx="450850" cy="115570"/>
            </a:xfrm>
            <a:custGeom>
              <a:avLst/>
              <a:gdLst/>
              <a:ahLst/>
              <a:cxnLst/>
              <a:rect l="l" t="t" r="r" b="b"/>
              <a:pathLst>
                <a:path w="450850" h="115570">
                  <a:moveTo>
                    <a:pt x="0" y="56584"/>
                  </a:moveTo>
                  <a:lnTo>
                    <a:pt x="4891" y="34954"/>
                  </a:lnTo>
                  <a:lnTo>
                    <a:pt x="18224" y="16924"/>
                  </a:lnTo>
                  <a:lnTo>
                    <a:pt x="37989" y="4578"/>
                  </a:lnTo>
                  <a:lnTo>
                    <a:pt x="62176" y="0"/>
                  </a:lnTo>
                  <a:lnTo>
                    <a:pt x="388071" y="0"/>
                  </a:lnTo>
                  <a:lnTo>
                    <a:pt x="412258" y="4578"/>
                  </a:lnTo>
                  <a:lnTo>
                    <a:pt x="432023" y="16924"/>
                  </a:lnTo>
                  <a:lnTo>
                    <a:pt x="445356" y="34954"/>
                  </a:lnTo>
                  <a:lnTo>
                    <a:pt x="450248" y="56584"/>
                  </a:lnTo>
                  <a:lnTo>
                    <a:pt x="445356" y="79381"/>
                  </a:lnTo>
                  <a:lnTo>
                    <a:pt x="432023" y="98007"/>
                  </a:lnTo>
                  <a:lnTo>
                    <a:pt x="412258" y="110571"/>
                  </a:lnTo>
                  <a:lnTo>
                    <a:pt x="388071" y="115179"/>
                  </a:lnTo>
                  <a:lnTo>
                    <a:pt x="62176" y="115179"/>
                  </a:lnTo>
                  <a:lnTo>
                    <a:pt x="37989" y="110571"/>
                  </a:lnTo>
                  <a:lnTo>
                    <a:pt x="18224" y="98007"/>
                  </a:lnTo>
                  <a:lnTo>
                    <a:pt x="4891" y="79381"/>
                  </a:lnTo>
                  <a:lnTo>
                    <a:pt x="0" y="56584"/>
                  </a:lnTo>
                </a:path>
              </a:pathLst>
            </a:custGeom>
            <a:ln w="3175">
              <a:solidFill>
                <a:srgbClr val="6EBE4A"/>
              </a:solidFill>
            </a:ln>
          </p:spPr>
          <p:txBody>
            <a:bodyPr wrap="square" lIns="0" tIns="0" rIns="0" bIns="0" rtlCol="0"/>
            <a:lstStyle/>
            <a:p>
              <a:pPr defTabSz="554478"/>
              <a:endParaRPr sz="1092">
                <a:solidFill>
                  <a:srgbClr val="282828"/>
                </a:solidFill>
                <a:latin typeface="CiscoSansTT ExtraLight"/>
                <a:ea typeface="ＭＳ Ｐゴシック" charset="0"/>
              </a:endParaRPr>
            </a:p>
          </p:txBody>
        </p:sp>
        <p:sp>
          <p:nvSpPr>
            <p:cNvPr id="28" name="object 28"/>
            <p:cNvSpPr/>
            <p:nvPr/>
          </p:nvSpPr>
          <p:spPr>
            <a:xfrm>
              <a:off x="9404163" y="7016802"/>
              <a:ext cx="125730" cy="115570"/>
            </a:xfrm>
            <a:custGeom>
              <a:avLst/>
              <a:gdLst/>
              <a:ahLst/>
              <a:cxnLst/>
              <a:rect l="l" t="t" r="r" b="b"/>
              <a:pathLst>
                <a:path w="125729" h="115570">
                  <a:moveTo>
                    <a:pt x="125650" y="0"/>
                  </a:moveTo>
                  <a:lnTo>
                    <a:pt x="0" y="0"/>
                  </a:lnTo>
                  <a:lnTo>
                    <a:pt x="0" y="115179"/>
                  </a:lnTo>
                  <a:lnTo>
                    <a:pt x="125650" y="115179"/>
                  </a:lnTo>
                  <a:lnTo>
                    <a:pt x="125650" y="0"/>
                  </a:lnTo>
                  <a:close/>
                </a:path>
              </a:pathLst>
            </a:custGeom>
            <a:solidFill>
              <a:srgbClr val="017E18"/>
            </a:solidFill>
          </p:spPr>
          <p:txBody>
            <a:bodyPr wrap="square" lIns="0" tIns="0" rIns="0" bIns="0" rtlCol="0"/>
            <a:lstStyle/>
            <a:p>
              <a:pPr defTabSz="554478"/>
              <a:endParaRPr sz="1092">
                <a:solidFill>
                  <a:srgbClr val="282828"/>
                </a:solidFill>
                <a:latin typeface="CiscoSansTT ExtraLight"/>
                <a:ea typeface="ＭＳ Ｐゴシック" charset="0"/>
              </a:endParaRPr>
            </a:p>
          </p:txBody>
        </p:sp>
      </p:grpSp>
      <p:sp>
        <p:nvSpPr>
          <p:cNvPr id="29" name="object 29"/>
          <p:cNvSpPr txBox="1"/>
          <p:nvPr/>
        </p:nvSpPr>
        <p:spPr>
          <a:xfrm>
            <a:off x="5507950" y="1017115"/>
            <a:ext cx="4839164" cy="469181"/>
          </a:xfrm>
          <a:prstGeom prst="rect">
            <a:avLst/>
          </a:prstGeom>
        </p:spPr>
        <p:txBody>
          <a:bodyPr vert="horz" wrap="square" lIns="0" tIns="7316" rIns="0" bIns="0" rtlCol="0">
            <a:spAutoFit/>
          </a:bodyPr>
          <a:lstStyle/>
          <a:p>
            <a:pPr marL="7701" defTabSz="554478">
              <a:spcBef>
                <a:spcPts val="57"/>
              </a:spcBef>
            </a:pPr>
            <a:r>
              <a:rPr sz="3001" spc="-3">
                <a:solidFill>
                  <a:srgbClr val="0D274D"/>
                </a:solidFill>
                <a:latin typeface="CiscoSansTT ExtraLight"/>
                <a:ea typeface="ＭＳ Ｐゴシック" charset="0"/>
                <a:cs typeface="CiscoSansTTLight"/>
              </a:rPr>
              <a:t>Our </a:t>
            </a:r>
            <a:r>
              <a:rPr sz="3001">
                <a:solidFill>
                  <a:srgbClr val="0D274D"/>
                </a:solidFill>
                <a:latin typeface="CiscoSansTT ExtraLight"/>
                <a:ea typeface="ＭＳ Ｐゴシック" charset="0"/>
                <a:cs typeface="CiscoSansTTLight"/>
              </a:rPr>
              <a:t>definition</a:t>
            </a:r>
            <a:r>
              <a:rPr sz="3001" spc="-33">
                <a:solidFill>
                  <a:srgbClr val="0D274D"/>
                </a:solidFill>
                <a:latin typeface="CiscoSansTT ExtraLight"/>
                <a:ea typeface="ＭＳ Ｐゴシック" charset="0"/>
                <a:cs typeface="CiscoSansTTLight"/>
              </a:rPr>
              <a:t> </a:t>
            </a:r>
            <a:r>
              <a:rPr sz="3001" spc="-3">
                <a:solidFill>
                  <a:srgbClr val="0D274D"/>
                </a:solidFill>
                <a:latin typeface="CiscoSansTT ExtraLight"/>
                <a:ea typeface="ＭＳ Ｐゴシック" charset="0"/>
                <a:cs typeface="CiscoSansTTLight"/>
              </a:rPr>
              <a:t>of</a:t>
            </a:r>
            <a:endParaRPr sz="3001">
              <a:solidFill>
                <a:srgbClr val="282828"/>
              </a:solidFill>
              <a:latin typeface="CiscoSansTT ExtraLight"/>
              <a:ea typeface="ＭＳ Ｐゴシック" charset="0"/>
              <a:cs typeface="CiscoSansTTLight"/>
            </a:endParaRPr>
          </a:p>
        </p:txBody>
      </p:sp>
      <p:sp>
        <p:nvSpPr>
          <p:cNvPr id="30" name="object 30"/>
          <p:cNvSpPr txBox="1">
            <a:spLocks noGrp="1"/>
          </p:cNvSpPr>
          <p:nvPr>
            <p:ph type="title"/>
          </p:nvPr>
        </p:nvSpPr>
        <p:spPr>
          <a:xfrm>
            <a:off x="5507949" y="1334593"/>
            <a:ext cx="7350555" cy="853858"/>
          </a:xfrm>
          <a:prstGeom prst="rect">
            <a:avLst/>
          </a:prstGeom>
        </p:spPr>
        <p:txBody>
          <a:bodyPr vert="horz" wrap="square" lIns="0" tIns="9241" rIns="0" bIns="0" rtlCol="0">
            <a:spAutoFit/>
          </a:bodyPr>
          <a:lstStyle/>
          <a:p>
            <a:pPr marL="7701">
              <a:spcBef>
                <a:spcPts val="73"/>
              </a:spcBef>
            </a:pPr>
            <a:r>
              <a:rPr b="1" spc="-179">
                <a:latin typeface="CiscoSansTT"/>
                <a:cs typeface="CiscoSansTT"/>
              </a:rPr>
              <a:t>You </a:t>
            </a:r>
            <a:r>
              <a:rPr b="1" spc="7">
                <a:latin typeface="CiscoSansTT"/>
                <a:cs typeface="CiscoSansTT"/>
              </a:rPr>
              <a:t>At </a:t>
            </a:r>
            <a:r>
              <a:rPr b="1" spc="-133">
                <a:latin typeface="CiscoSansTT"/>
                <a:cs typeface="CiscoSansTT"/>
              </a:rPr>
              <a:t>Your</a:t>
            </a:r>
            <a:r>
              <a:rPr b="1" spc="136">
                <a:latin typeface="CiscoSansTT"/>
                <a:cs typeface="CiscoSansTT"/>
              </a:rPr>
              <a:t> </a:t>
            </a:r>
            <a:r>
              <a:rPr b="1" spc="7">
                <a:latin typeface="CiscoSansTT"/>
                <a:cs typeface="CiscoSansTT"/>
              </a:rPr>
              <a:t>Best</a:t>
            </a:r>
          </a:p>
        </p:txBody>
      </p:sp>
      <p:sp>
        <p:nvSpPr>
          <p:cNvPr id="31" name="object 31"/>
          <p:cNvSpPr txBox="1"/>
          <p:nvPr/>
        </p:nvSpPr>
        <p:spPr>
          <a:xfrm>
            <a:off x="5988821" y="5142220"/>
            <a:ext cx="4543123" cy="510983"/>
          </a:xfrm>
          <a:prstGeom prst="rect">
            <a:avLst/>
          </a:prstGeom>
        </p:spPr>
        <p:txBody>
          <a:bodyPr vert="horz" wrap="square" lIns="0" tIns="6931" rIns="0" bIns="0" rtlCol="0">
            <a:spAutoFit/>
          </a:bodyPr>
          <a:lstStyle/>
          <a:p>
            <a:pPr marL="7701" defTabSz="554478">
              <a:spcBef>
                <a:spcPts val="55"/>
              </a:spcBef>
            </a:pPr>
            <a:r>
              <a:rPr sz="3275" spc="-3">
                <a:solidFill>
                  <a:srgbClr val="FFFFFF"/>
                </a:solidFill>
                <a:latin typeface="CiscoSansTT ExtraLight"/>
                <a:ea typeface="ＭＳ Ｐゴシック" charset="0"/>
                <a:cs typeface="CiscoSansTTLight"/>
              </a:rPr>
              <a:t>The</a:t>
            </a:r>
            <a:r>
              <a:rPr sz="3275" spc="-3">
                <a:solidFill>
                  <a:srgbClr val="FFFFFF"/>
                </a:solidFill>
                <a:latin typeface="CiscoSansTTLight"/>
                <a:ea typeface="ＭＳ Ｐゴシック" charset="0"/>
                <a:cs typeface="CiscoSansTTLight"/>
              </a:rPr>
              <a:t> </a:t>
            </a:r>
            <a:r>
              <a:rPr sz="3275" b="1" spc="-3">
                <a:solidFill>
                  <a:srgbClr val="FBAB2C"/>
                </a:solidFill>
                <a:latin typeface="CiscoSansTT"/>
                <a:ea typeface="ＭＳ Ｐゴシック" charset="0"/>
                <a:cs typeface="CiscoSansTT"/>
              </a:rPr>
              <a:t>Whole</a:t>
            </a:r>
            <a:r>
              <a:rPr sz="3275" b="1" spc="69">
                <a:solidFill>
                  <a:srgbClr val="FBAB2C"/>
                </a:solidFill>
                <a:latin typeface="CiscoSansTT"/>
                <a:ea typeface="ＭＳ Ｐゴシック" charset="0"/>
                <a:cs typeface="CiscoSansTT"/>
              </a:rPr>
              <a:t> </a:t>
            </a:r>
            <a:r>
              <a:rPr sz="3275" spc="-112">
                <a:solidFill>
                  <a:srgbClr val="FFFFFF"/>
                </a:solidFill>
                <a:latin typeface="CiscoSansTT ExtraLight"/>
                <a:ea typeface="ＭＳ Ｐゴシック" charset="0"/>
                <a:cs typeface="CiscoSansTTLight"/>
              </a:rPr>
              <a:t>You</a:t>
            </a:r>
            <a:endParaRPr sz="3275">
              <a:solidFill>
                <a:srgbClr val="282828"/>
              </a:solidFill>
              <a:latin typeface="CiscoSansTT ExtraLight"/>
              <a:ea typeface="ＭＳ Ｐゴシック" charset="0"/>
              <a:cs typeface="CiscoSansTT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a:extLst>
              <a:ext uri="{C183D7F6-B498-43B3-948B-1728B52AA6E4}">
                <adec:decorative xmlns:adec="http://schemas.microsoft.com/office/drawing/2017/decorative" val="1"/>
              </a:ext>
            </a:extLst>
          </p:cNvPr>
          <p:cNvGrpSpPr/>
          <p:nvPr/>
        </p:nvGrpSpPr>
        <p:grpSpPr>
          <a:xfrm>
            <a:off x="428" y="20492"/>
            <a:ext cx="12191144" cy="6892091"/>
            <a:chOff x="0" y="0"/>
            <a:chExt cx="20104100" cy="11308715"/>
          </a:xfrm>
        </p:grpSpPr>
        <p:sp>
          <p:nvSpPr>
            <p:cNvPr id="3" name="object 3"/>
            <p:cNvSpPr/>
            <p:nvPr/>
          </p:nvSpPr>
          <p:spPr>
            <a:xfrm>
              <a:off x="11371381" y="0"/>
              <a:ext cx="8732707" cy="11308556"/>
            </a:xfrm>
            <a:prstGeom prst="rect">
              <a:avLst/>
            </a:prstGeom>
            <a:blipFill>
              <a:blip r:embed="rId3" cstate="print"/>
              <a:stretch>
                <a:fillRect/>
              </a:stretch>
            </a:blipFill>
          </p:spPr>
          <p:txBody>
            <a:bodyPr wrap="square" lIns="0" tIns="0" rIns="0" bIns="0" rtlCol="0"/>
            <a:lstStyle/>
            <a:p>
              <a:pPr defTabSz="554478">
                <a:defRPr/>
              </a:pPr>
              <a:endParaRPr sz="1092">
                <a:solidFill>
                  <a:srgbClr val="282828"/>
                </a:solidFill>
                <a:latin typeface="CiscoSansTT ExtraLight"/>
                <a:ea typeface="ＭＳ Ｐゴシック" charset="0"/>
              </a:endParaRPr>
            </a:p>
          </p:txBody>
        </p:sp>
        <p:sp>
          <p:nvSpPr>
            <p:cNvPr id="4" name="object 4"/>
            <p:cNvSpPr/>
            <p:nvPr/>
          </p:nvSpPr>
          <p:spPr>
            <a:xfrm>
              <a:off x="0" y="0"/>
              <a:ext cx="13272135" cy="11308715"/>
            </a:xfrm>
            <a:custGeom>
              <a:avLst/>
              <a:gdLst/>
              <a:ahLst/>
              <a:cxnLst/>
              <a:rect l="l" t="t" r="r" b="b"/>
              <a:pathLst>
                <a:path w="13272135" h="11308715">
                  <a:moveTo>
                    <a:pt x="13178132" y="0"/>
                  </a:moveTo>
                  <a:lnTo>
                    <a:pt x="0" y="0"/>
                  </a:lnTo>
                  <a:lnTo>
                    <a:pt x="0" y="11308556"/>
                  </a:lnTo>
                  <a:lnTo>
                    <a:pt x="13272046" y="11308556"/>
                  </a:lnTo>
                  <a:lnTo>
                    <a:pt x="13255418" y="11266986"/>
                  </a:lnTo>
                  <a:lnTo>
                    <a:pt x="13211000" y="11153482"/>
                  </a:lnTo>
                  <a:lnTo>
                    <a:pt x="13167546" y="11039559"/>
                  </a:lnTo>
                  <a:lnTo>
                    <a:pt x="13124846" y="10925217"/>
                  </a:lnTo>
                  <a:lnTo>
                    <a:pt x="13083057" y="10810466"/>
                  </a:lnTo>
                  <a:lnTo>
                    <a:pt x="13042105" y="10695276"/>
                  </a:lnTo>
                  <a:lnTo>
                    <a:pt x="13002127" y="10579677"/>
                  </a:lnTo>
                  <a:lnTo>
                    <a:pt x="12962956" y="10463660"/>
                  </a:lnTo>
                  <a:lnTo>
                    <a:pt x="12924632" y="10347224"/>
                  </a:lnTo>
                  <a:lnTo>
                    <a:pt x="12887262" y="10230369"/>
                  </a:lnTo>
                  <a:lnTo>
                    <a:pt x="12850802" y="10113189"/>
                  </a:lnTo>
                  <a:lnTo>
                    <a:pt x="12815201" y="9995496"/>
                  </a:lnTo>
                  <a:lnTo>
                    <a:pt x="12780563" y="9877594"/>
                  </a:lnTo>
                  <a:lnTo>
                    <a:pt x="12746742" y="9759179"/>
                  </a:lnTo>
                  <a:lnTo>
                    <a:pt x="12713864" y="9640439"/>
                  </a:lnTo>
                  <a:lnTo>
                    <a:pt x="12681927" y="9521280"/>
                  </a:lnTo>
                  <a:lnTo>
                    <a:pt x="12650923" y="9401703"/>
                  </a:lnTo>
                  <a:lnTo>
                    <a:pt x="12620767" y="9281926"/>
                  </a:lnTo>
                  <a:lnTo>
                    <a:pt x="12591648" y="9161605"/>
                  </a:lnTo>
                  <a:lnTo>
                    <a:pt x="12563376" y="9040981"/>
                  </a:lnTo>
                  <a:lnTo>
                    <a:pt x="12536047" y="8920042"/>
                  </a:lnTo>
                  <a:lnTo>
                    <a:pt x="12509660" y="8798674"/>
                  </a:lnTo>
                  <a:lnTo>
                    <a:pt x="12484321" y="8677013"/>
                  </a:lnTo>
                  <a:lnTo>
                    <a:pt x="12459819" y="8555027"/>
                  </a:lnTo>
                  <a:lnTo>
                    <a:pt x="12436260" y="8432727"/>
                  </a:lnTo>
                  <a:lnTo>
                    <a:pt x="12413747" y="8310008"/>
                  </a:lnTo>
                  <a:lnTo>
                    <a:pt x="12392072" y="8186975"/>
                  </a:lnTo>
                  <a:lnTo>
                    <a:pt x="12371455" y="8063618"/>
                  </a:lnTo>
                  <a:lnTo>
                    <a:pt x="12351770" y="7939967"/>
                  </a:lnTo>
                  <a:lnTo>
                    <a:pt x="12333142" y="7815887"/>
                  </a:lnTo>
                  <a:lnTo>
                    <a:pt x="12315342" y="7691598"/>
                  </a:lnTo>
                  <a:lnTo>
                    <a:pt x="12298567" y="7566994"/>
                  </a:lnTo>
                  <a:lnTo>
                    <a:pt x="12282872" y="7442077"/>
                  </a:lnTo>
                  <a:lnTo>
                    <a:pt x="12268118" y="7316855"/>
                  </a:lnTo>
                  <a:lnTo>
                    <a:pt x="12254276" y="7191299"/>
                  </a:lnTo>
                  <a:lnTo>
                    <a:pt x="12241522" y="7065439"/>
                  </a:lnTo>
                  <a:lnTo>
                    <a:pt x="12229679" y="6939254"/>
                  </a:lnTo>
                  <a:lnTo>
                    <a:pt x="12218894" y="6812892"/>
                  </a:lnTo>
                  <a:lnTo>
                    <a:pt x="12209146" y="6686183"/>
                  </a:lnTo>
                  <a:lnTo>
                    <a:pt x="12200361" y="6559172"/>
                  </a:lnTo>
                  <a:lnTo>
                    <a:pt x="12192623" y="6431950"/>
                  </a:lnTo>
                  <a:lnTo>
                    <a:pt x="12185911" y="6304415"/>
                  </a:lnTo>
                  <a:lnTo>
                    <a:pt x="12180163" y="6176565"/>
                  </a:lnTo>
                  <a:lnTo>
                    <a:pt x="12175545" y="6048517"/>
                  </a:lnTo>
                  <a:lnTo>
                    <a:pt x="12171891" y="5920133"/>
                  </a:lnTo>
                  <a:lnTo>
                    <a:pt x="12169262" y="5791551"/>
                  </a:lnTo>
                  <a:lnTo>
                    <a:pt x="12167681" y="5662759"/>
                  </a:lnTo>
                  <a:lnTo>
                    <a:pt x="12167179" y="5533653"/>
                  </a:lnTo>
                  <a:lnTo>
                    <a:pt x="12167681" y="5404547"/>
                  </a:lnTo>
                  <a:lnTo>
                    <a:pt x="12169262" y="5275755"/>
                  </a:lnTo>
                  <a:lnTo>
                    <a:pt x="12171891" y="5147173"/>
                  </a:lnTo>
                  <a:lnTo>
                    <a:pt x="12175545" y="5018800"/>
                  </a:lnTo>
                  <a:lnTo>
                    <a:pt x="12180163" y="4890741"/>
                  </a:lnTo>
                  <a:lnTo>
                    <a:pt x="12185911" y="4762891"/>
                  </a:lnTo>
                  <a:lnTo>
                    <a:pt x="12192623" y="4635356"/>
                  </a:lnTo>
                  <a:lnTo>
                    <a:pt x="12200361" y="4508134"/>
                  </a:lnTo>
                  <a:lnTo>
                    <a:pt x="12209146" y="4381123"/>
                  </a:lnTo>
                  <a:lnTo>
                    <a:pt x="12218894" y="4254425"/>
                  </a:lnTo>
                  <a:lnTo>
                    <a:pt x="12229679" y="4128052"/>
                  </a:lnTo>
                  <a:lnTo>
                    <a:pt x="12241522" y="4001867"/>
                  </a:lnTo>
                  <a:lnTo>
                    <a:pt x="12254276" y="3876007"/>
                  </a:lnTo>
                  <a:lnTo>
                    <a:pt x="12268118" y="3750461"/>
                  </a:lnTo>
                  <a:lnTo>
                    <a:pt x="12282872" y="3625229"/>
                  </a:lnTo>
                  <a:lnTo>
                    <a:pt x="12298567" y="3500312"/>
                  </a:lnTo>
                  <a:lnTo>
                    <a:pt x="12315342" y="3375708"/>
                  </a:lnTo>
                  <a:lnTo>
                    <a:pt x="12333142" y="3251314"/>
                  </a:lnTo>
                  <a:lnTo>
                    <a:pt x="12351770" y="3127328"/>
                  </a:lnTo>
                  <a:lnTo>
                    <a:pt x="12371455" y="3003678"/>
                  </a:lnTo>
                  <a:lnTo>
                    <a:pt x="12392072" y="2880341"/>
                  </a:lnTo>
                  <a:lnTo>
                    <a:pt x="12413747" y="2757298"/>
                  </a:lnTo>
                  <a:lnTo>
                    <a:pt x="12436260" y="2634579"/>
                  </a:lnTo>
                  <a:lnTo>
                    <a:pt x="12459819" y="2512279"/>
                  </a:lnTo>
                  <a:lnTo>
                    <a:pt x="12484321" y="2390189"/>
                  </a:lnTo>
                  <a:lnTo>
                    <a:pt x="12509660" y="2268517"/>
                  </a:lnTo>
                  <a:lnTo>
                    <a:pt x="12536047" y="2147264"/>
                  </a:lnTo>
                  <a:lnTo>
                    <a:pt x="12563376" y="2026221"/>
                  </a:lnTo>
                  <a:lnTo>
                    <a:pt x="12591648" y="1905701"/>
                  </a:lnTo>
                  <a:lnTo>
                    <a:pt x="12620767" y="1785390"/>
                  </a:lnTo>
                  <a:lnTo>
                    <a:pt x="12650923" y="1665499"/>
                  </a:lnTo>
                  <a:lnTo>
                    <a:pt x="12681927" y="1546026"/>
                  </a:lnTo>
                  <a:lnTo>
                    <a:pt x="12713864" y="1426867"/>
                  </a:lnTo>
                  <a:lnTo>
                    <a:pt x="12746742" y="1308127"/>
                  </a:lnTo>
                  <a:lnTo>
                    <a:pt x="12780563" y="1189701"/>
                  </a:lnTo>
                  <a:lnTo>
                    <a:pt x="12815201" y="1071695"/>
                  </a:lnTo>
                  <a:lnTo>
                    <a:pt x="12850802" y="954107"/>
                  </a:lnTo>
                  <a:lnTo>
                    <a:pt x="12887262" y="836937"/>
                  </a:lnTo>
                  <a:lnTo>
                    <a:pt x="12924632" y="720082"/>
                  </a:lnTo>
                  <a:lnTo>
                    <a:pt x="12962956" y="603636"/>
                  </a:lnTo>
                  <a:lnTo>
                    <a:pt x="13002127" y="487639"/>
                  </a:lnTo>
                  <a:lnTo>
                    <a:pt x="13042105" y="372030"/>
                  </a:lnTo>
                  <a:lnTo>
                    <a:pt x="13083057" y="256850"/>
                  </a:lnTo>
                  <a:lnTo>
                    <a:pt x="13124846" y="142089"/>
                  </a:lnTo>
                  <a:lnTo>
                    <a:pt x="13167546" y="27758"/>
                  </a:lnTo>
                  <a:lnTo>
                    <a:pt x="13178132" y="0"/>
                  </a:lnTo>
                  <a:close/>
                </a:path>
              </a:pathLst>
            </a:custGeom>
            <a:solidFill>
              <a:srgbClr val="FFFFFF"/>
            </a:solidFill>
          </p:spPr>
          <p:txBody>
            <a:bodyPr wrap="square" lIns="0" tIns="0" rIns="0" bIns="0" rtlCol="0"/>
            <a:lstStyle/>
            <a:p>
              <a:pPr defTabSz="554478">
                <a:defRPr/>
              </a:pPr>
              <a:endParaRPr sz="1092">
                <a:solidFill>
                  <a:srgbClr val="282828"/>
                </a:solidFill>
                <a:latin typeface="CiscoSansTT ExtraLight"/>
                <a:ea typeface="ＭＳ Ｐゴシック" charset="0"/>
              </a:endParaRPr>
            </a:p>
          </p:txBody>
        </p:sp>
        <p:sp>
          <p:nvSpPr>
            <p:cNvPr id="5" name="object 5"/>
            <p:cNvSpPr/>
            <p:nvPr/>
          </p:nvSpPr>
          <p:spPr>
            <a:xfrm>
              <a:off x="7497154" y="3078440"/>
              <a:ext cx="2787015" cy="1403350"/>
            </a:xfrm>
            <a:custGeom>
              <a:avLst/>
              <a:gdLst/>
              <a:ahLst/>
              <a:cxnLst/>
              <a:rect l="l" t="t" r="r" b="b"/>
              <a:pathLst>
                <a:path w="2787015" h="1403350">
                  <a:moveTo>
                    <a:pt x="2085454" y="0"/>
                  </a:moveTo>
                  <a:lnTo>
                    <a:pt x="701549" y="0"/>
                  </a:lnTo>
                  <a:lnTo>
                    <a:pt x="653517" y="1618"/>
                  </a:lnTo>
                  <a:lnTo>
                    <a:pt x="606353" y="6404"/>
                  </a:lnTo>
                  <a:lnTo>
                    <a:pt x="560162" y="14253"/>
                  </a:lnTo>
                  <a:lnTo>
                    <a:pt x="515050" y="25060"/>
                  </a:lnTo>
                  <a:lnTo>
                    <a:pt x="471119" y="38721"/>
                  </a:lnTo>
                  <a:lnTo>
                    <a:pt x="428475" y="55131"/>
                  </a:lnTo>
                  <a:lnTo>
                    <a:pt x="387221" y="74186"/>
                  </a:lnTo>
                  <a:lnTo>
                    <a:pt x="347464" y="95782"/>
                  </a:lnTo>
                  <a:lnTo>
                    <a:pt x="309306" y="119813"/>
                  </a:lnTo>
                  <a:lnTo>
                    <a:pt x="272853" y="146176"/>
                  </a:lnTo>
                  <a:lnTo>
                    <a:pt x="238209" y="174766"/>
                  </a:lnTo>
                  <a:lnTo>
                    <a:pt x="205479" y="205479"/>
                  </a:lnTo>
                  <a:lnTo>
                    <a:pt x="174766" y="238209"/>
                  </a:lnTo>
                  <a:lnTo>
                    <a:pt x="146176" y="272853"/>
                  </a:lnTo>
                  <a:lnTo>
                    <a:pt x="119813" y="309306"/>
                  </a:lnTo>
                  <a:lnTo>
                    <a:pt x="95782" y="347464"/>
                  </a:lnTo>
                  <a:lnTo>
                    <a:pt x="74186" y="387221"/>
                  </a:lnTo>
                  <a:lnTo>
                    <a:pt x="55131" y="428475"/>
                  </a:lnTo>
                  <a:lnTo>
                    <a:pt x="38721" y="471119"/>
                  </a:lnTo>
                  <a:lnTo>
                    <a:pt x="25060" y="515050"/>
                  </a:lnTo>
                  <a:lnTo>
                    <a:pt x="14253" y="560162"/>
                  </a:lnTo>
                  <a:lnTo>
                    <a:pt x="6404" y="606353"/>
                  </a:lnTo>
                  <a:lnTo>
                    <a:pt x="1618" y="653517"/>
                  </a:lnTo>
                  <a:lnTo>
                    <a:pt x="0" y="701549"/>
                  </a:lnTo>
                  <a:lnTo>
                    <a:pt x="1618" y="749581"/>
                  </a:lnTo>
                  <a:lnTo>
                    <a:pt x="6404" y="796745"/>
                  </a:lnTo>
                  <a:lnTo>
                    <a:pt x="14253" y="842935"/>
                  </a:lnTo>
                  <a:lnTo>
                    <a:pt x="25060" y="888048"/>
                  </a:lnTo>
                  <a:lnTo>
                    <a:pt x="38721" y="931979"/>
                  </a:lnTo>
                  <a:lnTo>
                    <a:pt x="55131" y="974623"/>
                  </a:lnTo>
                  <a:lnTo>
                    <a:pt x="74186" y="1015876"/>
                  </a:lnTo>
                  <a:lnTo>
                    <a:pt x="95782" y="1055634"/>
                  </a:lnTo>
                  <a:lnTo>
                    <a:pt x="119813" y="1093791"/>
                  </a:lnTo>
                  <a:lnTo>
                    <a:pt x="146176" y="1130244"/>
                  </a:lnTo>
                  <a:lnTo>
                    <a:pt x="174766" y="1164888"/>
                  </a:lnTo>
                  <a:lnTo>
                    <a:pt x="205479" y="1197619"/>
                  </a:lnTo>
                  <a:lnTo>
                    <a:pt x="238209" y="1228331"/>
                  </a:lnTo>
                  <a:lnTo>
                    <a:pt x="272853" y="1256921"/>
                  </a:lnTo>
                  <a:lnTo>
                    <a:pt x="309306" y="1283284"/>
                  </a:lnTo>
                  <a:lnTo>
                    <a:pt x="347464" y="1307316"/>
                  </a:lnTo>
                  <a:lnTo>
                    <a:pt x="387221" y="1328912"/>
                  </a:lnTo>
                  <a:lnTo>
                    <a:pt x="428475" y="1347967"/>
                  </a:lnTo>
                  <a:lnTo>
                    <a:pt x="471119" y="1364377"/>
                  </a:lnTo>
                  <a:lnTo>
                    <a:pt x="515050" y="1378038"/>
                  </a:lnTo>
                  <a:lnTo>
                    <a:pt x="560162" y="1388845"/>
                  </a:lnTo>
                  <a:lnTo>
                    <a:pt x="606353" y="1396694"/>
                  </a:lnTo>
                  <a:lnTo>
                    <a:pt x="653517" y="1401480"/>
                  </a:lnTo>
                  <a:lnTo>
                    <a:pt x="701549" y="1403098"/>
                  </a:lnTo>
                  <a:lnTo>
                    <a:pt x="2085454" y="1403098"/>
                  </a:lnTo>
                  <a:lnTo>
                    <a:pt x="2133487" y="1401480"/>
                  </a:lnTo>
                  <a:lnTo>
                    <a:pt x="2180650" y="1396694"/>
                  </a:lnTo>
                  <a:lnTo>
                    <a:pt x="2226841" y="1388845"/>
                  </a:lnTo>
                  <a:lnTo>
                    <a:pt x="2271954" y="1378038"/>
                  </a:lnTo>
                  <a:lnTo>
                    <a:pt x="2315884" y="1364377"/>
                  </a:lnTo>
                  <a:lnTo>
                    <a:pt x="2358529" y="1347967"/>
                  </a:lnTo>
                  <a:lnTo>
                    <a:pt x="2399782" y="1328912"/>
                  </a:lnTo>
                  <a:lnTo>
                    <a:pt x="2439539" y="1307316"/>
                  </a:lnTo>
                  <a:lnTo>
                    <a:pt x="2477697" y="1283284"/>
                  </a:lnTo>
                  <a:lnTo>
                    <a:pt x="2514150" y="1256921"/>
                  </a:lnTo>
                  <a:lnTo>
                    <a:pt x="2548794" y="1228331"/>
                  </a:lnTo>
                  <a:lnTo>
                    <a:pt x="2581524" y="1197619"/>
                  </a:lnTo>
                  <a:lnTo>
                    <a:pt x="2612237" y="1164888"/>
                  </a:lnTo>
                  <a:lnTo>
                    <a:pt x="2640827" y="1130244"/>
                  </a:lnTo>
                  <a:lnTo>
                    <a:pt x="2667190" y="1093791"/>
                  </a:lnTo>
                  <a:lnTo>
                    <a:pt x="2691221" y="1055634"/>
                  </a:lnTo>
                  <a:lnTo>
                    <a:pt x="2712817" y="1015876"/>
                  </a:lnTo>
                  <a:lnTo>
                    <a:pt x="2731872" y="974623"/>
                  </a:lnTo>
                  <a:lnTo>
                    <a:pt x="2748283" y="931979"/>
                  </a:lnTo>
                  <a:lnTo>
                    <a:pt x="2761944" y="888048"/>
                  </a:lnTo>
                  <a:lnTo>
                    <a:pt x="2772751" y="842935"/>
                  </a:lnTo>
                  <a:lnTo>
                    <a:pt x="2780599" y="796745"/>
                  </a:lnTo>
                  <a:lnTo>
                    <a:pt x="2785385" y="749581"/>
                  </a:lnTo>
                  <a:lnTo>
                    <a:pt x="2787004" y="701549"/>
                  </a:lnTo>
                  <a:lnTo>
                    <a:pt x="2785385" y="653517"/>
                  </a:lnTo>
                  <a:lnTo>
                    <a:pt x="2780599" y="606353"/>
                  </a:lnTo>
                  <a:lnTo>
                    <a:pt x="2772751" y="560162"/>
                  </a:lnTo>
                  <a:lnTo>
                    <a:pt x="2761944" y="515050"/>
                  </a:lnTo>
                  <a:lnTo>
                    <a:pt x="2748283" y="471119"/>
                  </a:lnTo>
                  <a:lnTo>
                    <a:pt x="2731872" y="428475"/>
                  </a:lnTo>
                  <a:lnTo>
                    <a:pt x="2712817" y="387221"/>
                  </a:lnTo>
                  <a:lnTo>
                    <a:pt x="2691221" y="347464"/>
                  </a:lnTo>
                  <a:lnTo>
                    <a:pt x="2667190" y="309306"/>
                  </a:lnTo>
                  <a:lnTo>
                    <a:pt x="2640827" y="272853"/>
                  </a:lnTo>
                  <a:lnTo>
                    <a:pt x="2612237" y="238209"/>
                  </a:lnTo>
                  <a:lnTo>
                    <a:pt x="2581524" y="205479"/>
                  </a:lnTo>
                  <a:lnTo>
                    <a:pt x="2548794" y="174766"/>
                  </a:lnTo>
                  <a:lnTo>
                    <a:pt x="2514150" y="146176"/>
                  </a:lnTo>
                  <a:lnTo>
                    <a:pt x="2477697" y="119813"/>
                  </a:lnTo>
                  <a:lnTo>
                    <a:pt x="2439539" y="95782"/>
                  </a:lnTo>
                  <a:lnTo>
                    <a:pt x="2399782" y="74186"/>
                  </a:lnTo>
                  <a:lnTo>
                    <a:pt x="2358529" y="55131"/>
                  </a:lnTo>
                  <a:lnTo>
                    <a:pt x="2315884" y="38721"/>
                  </a:lnTo>
                  <a:lnTo>
                    <a:pt x="2271954" y="25060"/>
                  </a:lnTo>
                  <a:lnTo>
                    <a:pt x="2226841" y="14253"/>
                  </a:lnTo>
                  <a:lnTo>
                    <a:pt x="2180650" y="6404"/>
                  </a:lnTo>
                  <a:lnTo>
                    <a:pt x="2133487" y="1618"/>
                  </a:lnTo>
                  <a:lnTo>
                    <a:pt x="2085454" y="0"/>
                  </a:lnTo>
                  <a:close/>
                </a:path>
              </a:pathLst>
            </a:custGeom>
            <a:solidFill>
              <a:srgbClr val="FBAB2C"/>
            </a:solidFill>
          </p:spPr>
          <p:txBody>
            <a:bodyPr wrap="square" lIns="0" tIns="0" rIns="0" bIns="0" rtlCol="0" anchor="ctr"/>
            <a:lstStyle/>
            <a:p>
              <a:pPr algn="ctr" defTabSz="554478">
                <a:lnSpc>
                  <a:spcPts val="5457"/>
                </a:lnSpc>
                <a:defRPr/>
              </a:pPr>
              <a:r>
                <a:rPr lang="en-US" sz="4124" spc="73">
                  <a:solidFill>
                    <a:srgbClr val="1E4471"/>
                  </a:solidFill>
                  <a:latin typeface="CiscoSansTT ExtraLight" panose="020B0303020201020303" pitchFamily="34" charset="0"/>
                  <a:ea typeface="ＭＳ Ｐゴシック" charset="0"/>
                  <a:cs typeface="CiscoSansTT ExtraLight" panose="020B0303020201020303" pitchFamily="34" charset="0"/>
                </a:rPr>
                <a:t>TIPS</a:t>
              </a:r>
              <a:endParaRPr sz="4124">
                <a:solidFill>
                  <a:srgbClr val="1E4471"/>
                </a:solidFill>
                <a:latin typeface="CiscoSansTT ExtraLight" panose="020B0303020201020303" pitchFamily="34" charset="0"/>
                <a:ea typeface="ＭＳ Ｐゴシック" charset="0"/>
                <a:cs typeface="CiscoSansTT ExtraLight" panose="020B0303020201020303" pitchFamily="34" charset="0"/>
              </a:endParaRPr>
            </a:p>
          </p:txBody>
        </p:sp>
      </p:grpSp>
      <p:sp>
        <p:nvSpPr>
          <p:cNvPr id="6" name="object 6"/>
          <p:cNvSpPr txBox="1">
            <a:spLocks noGrp="1"/>
          </p:cNvSpPr>
          <p:nvPr>
            <p:ph type="title"/>
          </p:nvPr>
        </p:nvSpPr>
        <p:spPr>
          <a:xfrm>
            <a:off x="1022121" y="1852079"/>
            <a:ext cx="4011103" cy="853858"/>
          </a:xfrm>
          <a:prstGeom prst="rect">
            <a:avLst/>
          </a:prstGeom>
        </p:spPr>
        <p:txBody>
          <a:bodyPr vert="horz" wrap="square" lIns="0" tIns="9241" rIns="0" bIns="0" rtlCol="0">
            <a:spAutoFit/>
          </a:bodyPr>
          <a:lstStyle/>
          <a:p>
            <a:pPr marL="15402">
              <a:spcBef>
                <a:spcPts val="73"/>
              </a:spcBef>
              <a:tabLst>
                <a:tab pos="3793941" algn="l"/>
              </a:tabLst>
            </a:pPr>
            <a:r>
              <a:rPr b="1" spc="-12">
                <a:latin typeface="CiscoSansTT"/>
                <a:cs typeface="CiscoSansTT"/>
              </a:rPr>
              <a:t>Wellbeing</a:t>
            </a:r>
            <a:endParaRPr sz="6459" baseline="5868">
              <a:latin typeface="CiscoSansTT"/>
              <a:cs typeface="CiscoSansTT"/>
            </a:endParaRPr>
          </a:p>
        </p:txBody>
      </p:sp>
      <p:sp>
        <p:nvSpPr>
          <p:cNvPr id="7" name="object 7"/>
          <p:cNvSpPr txBox="1"/>
          <p:nvPr/>
        </p:nvSpPr>
        <p:spPr>
          <a:xfrm>
            <a:off x="1681709" y="2994112"/>
            <a:ext cx="5485049" cy="3323612"/>
          </a:xfrm>
          <a:prstGeom prst="rect">
            <a:avLst/>
          </a:prstGeom>
        </p:spPr>
        <p:txBody>
          <a:bodyPr vert="horz" wrap="square" lIns="0" tIns="6931" rIns="0" bIns="0" rtlCol="0">
            <a:spAutoFit/>
          </a:bodyPr>
          <a:lstStyle/>
          <a:p>
            <a:pPr marL="7701" marR="75470" defTabSz="554478">
              <a:lnSpc>
                <a:spcPct val="100800"/>
              </a:lnSpc>
              <a:spcBef>
                <a:spcPts val="55"/>
              </a:spcBef>
              <a:defRPr/>
            </a:pPr>
            <a:r>
              <a:rPr lang="en-GB" sz="2183" b="1" spc="7">
                <a:solidFill>
                  <a:srgbClr val="0D274D"/>
                </a:solidFill>
                <a:latin typeface="CiscoSansTT"/>
                <a:ea typeface="ＭＳ Ｐゴシック" charset="0"/>
                <a:cs typeface="CiscoSansTT"/>
              </a:rPr>
              <a:t>Keep your goals small </a:t>
            </a:r>
          </a:p>
          <a:p>
            <a:pPr marL="7701" defTabSz="554478">
              <a:spcBef>
                <a:spcPts val="1519"/>
              </a:spcBef>
              <a:defRPr/>
            </a:pPr>
            <a:r>
              <a:rPr lang="en-GB" sz="2183" b="1" spc="3">
                <a:solidFill>
                  <a:srgbClr val="0D274D"/>
                </a:solidFill>
                <a:latin typeface="CiscoSansTT"/>
                <a:ea typeface="ＭＳ Ｐゴシック" charset="0"/>
                <a:cs typeface="CiscoSansTT"/>
              </a:rPr>
              <a:t>Set your boundaries and share them</a:t>
            </a:r>
          </a:p>
          <a:p>
            <a:pPr marL="7701" defTabSz="554478">
              <a:spcBef>
                <a:spcPts val="1519"/>
              </a:spcBef>
              <a:defRPr/>
            </a:pPr>
            <a:r>
              <a:rPr lang="en-GB" sz="2183" b="1" spc="3">
                <a:solidFill>
                  <a:srgbClr val="0D274D"/>
                </a:solidFill>
                <a:latin typeface="CiscoSansTT"/>
                <a:ea typeface="ＭＳ Ｐゴシック" charset="0"/>
                <a:cs typeface="CiscoSansTT"/>
              </a:rPr>
              <a:t>Write 3 things you are grateful for each day</a:t>
            </a:r>
          </a:p>
          <a:p>
            <a:pPr marL="7701" defTabSz="554478">
              <a:spcBef>
                <a:spcPts val="1519"/>
              </a:spcBef>
              <a:defRPr/>
            </a:pPr>
            <a:r>
              <a:rPr lang="en-GB" sz="2183" b="1">
                <a:solidFill>
                  <a:srgbClr val="0D274D"/>
                </a:solidFill>
                <a:latin typeface="CiscoSansTT"/>
                <a:ea typeface="ＭＳ Ｐゴシック" charset="0"/>
                <a:cs typeface="CiscoSansTT"/>
              </a:rPr>
              <a:t>Be kind to yourself and to others</a:t>
            </a:r>
          </a:p>
          <a:p>
            <a:pPr marL="7701" defTabSz="554478">
              <a:spcBef>
                <a:spcPts val="1519"/>
              </a:spcBef>
              <a:defRPr/>
            </a:pPr>
            <a:endParaRPr lang="en-GB" sz="2183" b="1" spc="3">
              <a:solidFill>
                <a:srgbClr val="0D274D"/>
              </a:solidFill>
              <a:latin typeface="CiscoSansTT"/>
              <a:ea typeface="ＭＳ Ｐゴシック" charset="0"/>
              <a:cs typeface="CiscoSansTT"/>
            </a:endParaRPr>
          </a:p>
          <a:p>
            <a:pPr marL="7701" defTabSz="554478">
              <a:spcBef>
                <a:spcPts val="1519"/>
              </a:spcBef>
              <a:defRPr/>
            </a:pPr>
            <a:br>
              <a:rPr lang="en-US" sz="2183" spc="7">
                <a:solidFill>
                  <a:srgbClr val="0D274D"/>
                </a:solidFill>
                <a:latin typeface="CiscoSansTT ExtraLight"/>
                <a:ea typeface="ＭＳ Ｐゴシック" charset="0"/>
                <a:cs typeface="CiscoSansTTLight"/>
              </a:rPr>
            </a:br>
            <a:endParaRPr sz="2183">
              <a:solidFill>
                <a:srgbClr val="282828"/>
              </a:solidFill>
              <a:latin typeface="CiscoSansTT ExtraLight"/>
              <a:ea typeface="ＭＳ Ｐゴシック" charset="0"/>
              <a:cs typeface="CiscoSansTTLight"/>
            </a:endParaRPr>
          </a:p>
        </p:txBody>
      </p:sp>
      <p:sp>
        <p:nvSpPr>
          <p:cNvPr id="28" name="Freeform 690">
            <a:extLst>
              <a:ext uri="{FF2B5EF4-FFF2-40B4-BE49-F238E27FC236}">
                <a16:creationId xmlns:a16="http://schemas.microsoft.com/office/drawing/2014/main" id="{0EF814F8-838D-40F7-B86F-002A13EED495}"/>
              </a:ext>
            </a:extLst>
          </p:cNvPr>
          <p:cNvSpPr>
            <a:spLocks noChangeAspect="1"/>
          </p:cNvSpPr>
          <p:nvPr/>
        </p:nvSpPr>
        <p:spPr bwMode="auto">
          <a:xfrm>
            <a:off x="1139995" y="2897364"/>
            <a:ext cx="442495" cy="421721"/>
          </a:xfrm>
          <a:custGeom>
            <a:avLst/>
            <a:gdLst>
              <a:gd name="T0" fmla="*/ 83 w 90"/>
              <a:gd name="T1" fmla="*/ 4 h 86"/>
              <a:gd name="T2" fmla="*/ 83 w 90"/>
              <a:gd name="T3" fmla="*/ 4 h 86"/>
              <a:gd name="T4" fmla="*/ 66 w 90"/>
              <a:gd name="T5" fmla="*/ 7 h 86"/>
              <a:gd name="T6" fmla="*/ 37 w 90"/>
              <a:gd name="T7" fmla="*/ 52 h 86"/>
              <a:gd name="T8" fmla="*/ 25 w 90"/>
              <a:gd name="T9" fmla="*/ 34 h 86"/>
              <a:gd name="T10" fmla="*/ 8 w 90"/>
              <a:gd name="T11" fmla="*/ 30 h 86"/>
              <a:gd name="T12" fmla="*/ 4 w 90"/>
              <a:gd name="T13" fmla="*/ 48 h 86"/>
              <a:gd name="T14" fmla="*/ 26 w 90"/>
              <a:gd name="T15" fmla="*/ 81 h 86"/>
              <a:gd name="T16" fmla="*/ 31 w 90"/>
              <a:gd name="T17" fmla="*/ 85 h 86"/>
              <a:gd name="T18" fmla="*/ 36 w 90"/>
              <a:gd name="T19" fmla="*/ 86 h 86"/>
              <a:gd name="T20" fmla="*/ 36 w 90"/>
              <a:gd name="T21" fmla="*/ 86 h 86"/>
              <a:gd name="T22" fmla="*/ 36 w 90"/>
              <a:gd name="T23" fmla="*/ 86 h 86"/>
              <a:gd name="T24" fmla="*/ 37 w 90"/>
              <a:gd name="T25" fmla="*/ 86 h 86"/>
              <a:gd name="T26" fmla="*/ 37 w 90"/>
              <a:gd name="T27" fmla="*/ 86 h 86"/>
              <a:gd name="T28" fmla="*/ 37 w 90"/>
              <a:gd name="T29" fmla="*/ 86 h 86"/>
              <a:gd name="T30" fmla="*/ 37 w 90"/>
              <a:gd name="T31" fmla="*/ 86 h 86"/>
              <a:gd name="T32" fmla="*/ 42 w 90"/>
              <a:gd name="T33" fmla="*/ 85 h 86"/>
              <a:gd name="T34" fmla="*/ 47 w 90"/>
              <a:gd name="T35" fmla="*/ 81 h 86"/>
              <a:gd name="T36" fmla="*/ 87 w 90"/>
              <a:gd name="T37" fmla="*/ 21 h 86"/>
              <a:gd name="T38" fmla="*/ 83 w 90"/>
              <a:gd name="T39"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86">
                <a:moveTo>
                  <a:pt x="83" y="4"/>
                </a:moveTo>
                <a:cubicBezTo>
                  <a:pt x="83" y="4"/>
                  <a:pt x="83" y="4"/>
                  <a:pt x="83" y="4"/>
                </a:cubicBezTo>
                <a:cubicBezTo>
                  <a:pt x="78" y="0"/>
                  <a:pt x="70" y="2"/>
                  <a:pt x="66" y="7"/>
                </a:cubicBezTo>
                <a:cubicBezTo>
                  <a:pt x="37" y="52"/>
                  <a:pt x="37" y="52"/>
                  <a:pt x="37" y="52"/>
                </a:cubicBezTo>
                <a:cubicBezTo>
                  <a:pt x="25" y="34"/>
                  <a:pt x="25" y="34"/>
                  <a:pt x="25" y="34"/>
                </a:cubicBezTo>
                <a:cubicBezTo>
                  <a:pt x="21" y="28"/>
                  <a:pt x="13" y="27"/>
                  <a:pt x="8" y="30"/>
                </a:cubicBezTo>
                <a:cubicBezTo>
                  <a:pt x="2" y="34"/>
                  <a:pt x="0" y="42"/>
                  <a:pt x="4" y="48"/>
                </a:cubicBezTo>
                <a:cubicBezTo>
                  <a:pt x="26" y="81"/>
                  <a:pt x="26" y="81"/>
                  <a:pt x="26" y="81"/>
                </a:cubicBezTo>
                <a:cubicBezTo>
                  <a:pt x="27" y="83"/>
                  <a:pt x="29" y="84"/>
                  <a:pt x="31" y="85"/>
                </a:cubicBezTo>
                <a:cubicBezTo>
                  <a:pt x="33" y="86"/>
                  <a:pt x="34" y="86"/>
                  <a:pt x="36" y="86"/>
                </a:cubicBezTo>
                <a:cubicBezTo>
                  <a:pt x="36" y="86"/>
                  <a:pt x="36" y="86"/>
                  <a:pt x="36" y="86"/>
                </a:cubicBezTo>
                <a:cubicBezTo>
                  <a:pt x="36" y="86"/>
                  <a:pt x="36" y="86"/>
                  <a:pt x="36" y="86"/>
                </a:cubicBezTo>
                <a:cubicBezTo>
                  <a:pt x="37" y="86"/>
                  <a:pt x="37" y="86"/>
                  <a:pt x="37" y="86"/>
                </a:cubicBezTo>
                <a:cubicBezTo>
                  <a:pt x="37" y="86"/>
                  <a:pt x="37" y="86"/>
                  <a:pt x="37" y="86"/>
                </a:cubicBezTo>
                <a:cubicBezTo>
                  <a:pt x="37" y="86"/>
                  <a:pt x="37" y="86"/>
                  <a:pt x="37" y="86"/>
                </a:cubicBezTo>
                <a:cubicBezTo>
                  <a:pt x="37" y="86"/>
                  <a:pt x="37" y="86"/>
                  <a:pt x="37" y="86"/>
                </a:cubicBezTo>
                <a:cubicBezTo>
                  <a:pt x="39" y="86"/>
                  <a:pt x="40" y="86"/>
                  <a:pt x="42" y="85"/>
                </a:cubicBezTo>
                <a:cubicBezTo>
                  <a:pt x="44" y="84"/>
                  <a:pt x="46" y="83"/>
                  <a:pt x="47" y="81"/>
                </a:cubicBezTo>
                <a:cubicBezTo>
                  <a:pt x="87" y="21"/>
                  <a:pt x="87" y="21"/>
                  <a:pt x="87" y="21"/>
                </a:cubicBezTo>
                <a:cubicBezTo>
                  <a:pt x="90" y="15"/>
                  <a:pt x="89" y="8"/>
                  <a:pt x="83" y="4"/>
                </a:cubicBezTo>
              </a:path>
            </a:pathLst>
          </a:custGeom>
          <a:solidFill>
            <a:schemeClr val="bg1">
              <a:lumMod val="25000"/>
              <a:lumOff val="75000"/>
            </a:schemeClr>
          </a:solidFill>
          <a:ln>
            <a:solidFill>
              <a:schemeClr val="bg1">
                <a:lumMod val="25000"/>
                <a:lumOff val="75000"/>
              </a:schemeClr>
            </a:solidFill>
          </a:ln>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282828"/>
              </a:solidFill>
              <a:latin typeface="Arial" charset="0"/>
              <a:ea typeface="ＭＳ Ｐゴシック" charset="0"/>
            </a:endParaRPr>
          </a:p>
        </p:txBody>
      </p:sp>
      <p:sp>
        <p:nvSpPr>
          <p:cNvPr id="29" name="Freeform 690">
            <a:extLst>
              <a:ext uri="{FF2B5EF4-FFF2-40B4-BE49-F238E27FC236}">
                <a16:creationId xmlns:a16="http://schemas.microsoft.com/office/drawing/2014/main" id="{09DF15A0-345B-4B90-90AC-3F34B93F9F61}"/>
              </a:ext>
            </a:extLst>
          </p:cNvPr>
          <p:cNvSpPr>
            <a:spLocks noChangeAspect="1"/>
          </p:cNvSpPr>
          <p:nvPr/>
        </p:nvSpPr>
        <p:spPr bwMode="auto">
          <a:xfrm>
            <a:off x="1139995" y="3443790"/>
            <a:ext cx="442495" cy="421721"/>
          </a:xfrm>
          <a:custGeom>
            <a:avLst/>
            <a:gdLst>
              <a:gd name="T0" fmla="*/ 83 w 90"/>
              <a:gd name="T1" fmla="*/ 4 h 86"/>
              <a:gd name="T2" fmla="*/ 83 w 90"/>
              <a:gd name="T3" fmla="*/ 4 h 86"/>
              <a:gd name="T4" fmla="*/ 66 w 90"/>
              <a:gd name="T5" fmla="*/ 7 h 86"/>
              <a:gd name="T6" fmla="*/ 37 w 90"/>
              <a:gd name="T7" fmla="*/ 52 h 86"/>
              <a:gd name="T8" fmla="*/ 25 w 90"/>
              <a:gd name="T9" fmla="*/ 34 h 86"/>
              <a:gd name="T10" fmla="*/ 8 w 90"/>
              <a:gd name="T11" fmla="*/ 30 h 86"/>
              <a:gd name="T12" fmla="*/ 4 w 90"/>
              <a:gd name="T13" fmla="*/ 48 h 86"/>
              <a:gd name="T14" fmla="*/ 26 w 90"/>
              <a:gd name="T15" fmla="*/ 81 h 86"/>
              <a:gd name="T16" fmla="*/ 31 w 90"/>
              <a:gd name="T17" fmla="*/ 85 h 86"/>
              <a:gd name="T18" fmla="*/ 36 w 90"/>
              <a:gd name="T19" fmla="*/ 86 h 86"/>
              <a:gd name="T20" fmla="*/ 36 w 90"/>
              <a:gd name="T21" fmla="*/ 86 h 86"/>
              <a:gd name="T22" fmla="*/ 36 w 90"/>
              <a:gd name="T23" fmla="*/ 86 h 86"/>
              <a:gd name="T24" fmla="*/ 37 w 90"/>
              <a:gd name="T25" fmla="*/ 86 h 86"/>
              <a:gd name="T26" fmla="*/ 37 w 90"/>
              <a:gd name="T27" fmla="*/ 86 h 86"/>
              <a:gd name="T28" fmla="*/ 37 w 90"/>
              <a:gd name="T29" fmla="*/ 86 h 86"/>
              <a:gd name="T30" fmla="*/ 37 w 90"/>
              <a:gd name="T31" fmla="*/ 86 h 86"/>
              <a:gd name="T32" fmla="*/ 42 w 90"/>
              <a:gd name="T33" fmla="*/ 85 h 86"/>
              <a:gd name="T34" fmla="*/ 47 w 90"/>
              <a:gd name="T35" fmla="*/ 81 h 86"/>
              <a:gd name="T36" fmla="*/ 87 w 90"/>
              <a:gd name="T37" fmla="*/ 21 h 86"/>
              <a:gd name="T38" fmla="*/ 83 w 90"/>
              <a:gd name="T39"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86">
                <a:moveTo>
                  <a:pt x="83" y="4"/>
                </a:moveTo>
                <a:cubicBezTo>
                  <a:pt x="83" y="4"/>
                  <a:pt x="83" y="4"/>
                  <a:pt x="83" y="4"/>
                </a:cubicBezTo>
                <a:cubicBezTo>
                  <a:pt x="78" y="0"/>
                  <a:pt x="70" y="2"/>
                  <a:pt x="66" y="7"/>
                </a:cubicBezTo>
                <a:cubicBezTo>
                  <a:pt x="37" y="52"/>
                  <a:pt x="37" y="52"/>
                  <a:pt x="37" y="52"/>
                </a:cubicBezTo>
                <a:cubicBezTo>
                  <a:pt x="25" y="34"/>
                  <a:pt x="25" y="34"/>
                  <a:pt x="25" y="34"/>
                </a:cubicBezTo>
                <a:cubicBezTo>
                  <a:pt x="21" y="28"/>
                  <a:pt x="13" y="27"/>
                  <a:pt x="8" y="30"/>
                </a:cubicBezTo>
                <a:cubicBezTo>
                  <a:pt x="2" y="34"/>
                  <a:pt x="0" y="42"/>
                  <a:pt x="4" y="48"/>
                </a:cubicBezTo>
                <a:cubicBezTo>
                  <a:pt x="26" y="81"/>
                  <a:pt x="26" y="81"/>
                  <a:pt x="26" y="81"/>
                </a:cubicBezTo>
                <a:cubicBezTo>
                  <a:pt x="27" y="83"/>
                  <a:pt x="29" y="84"/>
                  <a:pt x="31" y="85"/>
                </a:cubicBezTo>
                <a:cubicBezTo>
                  <a:pt x="33" y="86"/>
                  <a:pt x="34" y="86"/>
                  <a:pt x="36" y="86"/>
                </a:cubicBezTo>
                <a:cubicBezTo>
                  <a:pt x="36" y="86"/>
                  <a:pt x="36" y="86"/>
                  <a:pt x="36" y="86"/>
                </a:cubicBezTo>
                <a:cubicBezTo>
                  <a:pt x="36" y="86"/>
                  <a:pt x="36" y="86"/>
                  <a:pt x="36" y="86"/>
                </a:cubicBezTo>
                <a:cubicBezTo>
                  <a:pt x="37" y="86"/>
                  <a:pt x="37" y="86"/>
                  <a:pt x="37" y="86"/>
                </a:cubicBezTo>
                <a:cubicBezTo>
                  <a:pt x="37" y="86"/>
                  <a:pt x="37" y="86"/>
                  <a:pt x="37" y="86"/>
                </a:cubicBezTo>
                <a:cubicBezTo>
                  <a:pt x="37" y="86"/>
                  <a:pt x="37" y="86"/>
                  <a:pt x="37" y="86"/>
                </a:cubicBezTo>
                <a:cubicBezTo>
                  <a:pt x="37" y="86"/>
                  <a:pt x="37" y="86"/>
                  <a:pt x="37" y="86"/>
                </a:cubicBezTo>
                <a:cubicBezTo>
                  <a:pt x="39" y="86"/>
                  <a:pt x="40" y="86"/>
                  <a:pt x="42" y="85"/>
                </a:cubicBezTo>
                <a:cubicBezTo>
                  <a:pt x="44" y="84"/>
                  <a:pt x="46" y="83"/>
                  <a:pt x="47" y="81"/>
                </a:cubicBezTo>
                <a:cubicBezTo>
                  <a:pt x="87" y="21"/>
                  <a:pt x="87" y="21"/>
                  <a:pt x="87" y="21"/>
                </a:cubicBezTo>
                <a:cubicBezTo>
                  <a:pt x="90" y="15"/>
                  <a:pt x="89" y="8"/>
                  <a:pt x="83" y="4"/>
                </a:cubicBezTo>
              </a:path>
            </a:pathLst>
          </a:custGeom>
          <a:solidFill>
            <a:schemeClr val="bg1">
              <a:lumMod val="25000"/>
              <a:lumOff val="75000"/>
            </a:schemeClr>
          </a:solidFill>
          <a:ln>
            <a:solidFill>
              <a:schemeClr val="bg1">
                <a:lumMod val="25000"/>
                <a:lumOff val="75000"/>
              </a:schemeClr>
            </a:solidFill>
          </a:ln>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282828"/>
              </a:solidFill>
              <a:latin typeface="Arial" charset="0"/>
              <a:ea typeface="ＭＳ Ｐゴシック" charset="0"/>
            </a:endParaRPr>
          </a:p>
        </p:txBody>
      </p:sp>
      <p:sp>
        <p:nvSpPr>
          <p:cNvPr id="30" name="Freeform 690">
            <a:extLst>
              <a:ext uri="{FF2B5EF4-FFF2-40B4-BE49-F238E27FC236}">
                <a16:creationId xmlns:a16="http://schemas.microsoft.com/office/drawing/2014/main" id="{0B72CCD8-7372-40F5-B365-2BBBAEC17624}"/>
              </a:ext>
            </a:extLst>
          </p:cNvPr>
          <p:cNvSpPr>
            <a:spLocks noChangeAspect="1"/>
          </p:cNvSpPr>
          <p:nvPr/>
        </p:nvSpPr>
        <p:spPr bwMode="auto">
          <a:xfrm>
            <a:off x="1139995" y="3983654"/>
            <a:ext cx="442495" cy="421721"/>
          </a:xfrm>
          <a:custGeom>
            <a:avLst/>
            <a:gdLst>
              <a:gd name="T0" fmla="*/ 83 w 90"/>
              <a:gd name="T1" fmla="*/ 4 h 86"/>
              <a:gd name="T2" fmla="*/ 83 w 90"/>
              <a:gd name="T3" fmla="*/ 4 h 86"/>
              <a:gd name="T4" fmla="*/ 66 w 90"/>
              <a:gd name="T5" fmla="*/ 7 h 86"/>
              <a:gd name="T6" fmla="*/ 37 w 90"/>
              <a:gd name="T7" fmla="*/ 52 h 86"/>
              <a:gd name="T8" fmla="*/ 25 w 90"/>
              <a:gd name="T9" fmla="*/ 34 h 86"/>
              <a:gd name="T10" fmla="*/ 8 w 90"/>
              <a:gd name="T11" fmla="*/ 30 h 86"/>
              <a:gd name="T12" fmla="*/ 4 w 90"/>
              <a:gd name="T13" fmla="*/ 48 h 86"/>
              <a:gd name="T14" fmla="*/ 26 w 90"/>
              <a:gd name="T15" fmla="*/ 81 h 86"/>
              <a:gd name="T16" fmla="*/ 31 w 90"/>
              <a:gd name="T17" fmla="*/ 85 h 86"/>
              <a:gd name="T18" fmla="*/ 36 w 90"/>
              <a:gd name="T19" fmla="*/ 86 h 86"/>
              <a:gd name="T20" fmla="*/ 36 w 90"/>
              <a:gd name="T21" fmla="*/ 86 h 86"/>
              <a:gd name="T22" fmla="*/ 36 w 90"/>
              <a:gd name="T23" fmla="*/ 86 h 86"/>
              <a:gd name="T24" fmla="*/ 37 w 90"/>
              <a:gd name="T25" fmla="*/ 86 h 86"/>
              <a:gd name="T26" fmla="*/ 37 w 90"/>
              <a:gd name="T27" fmla="*/ 86 h 86"/>
              <a:gd name="T28" fmla="*/ 37 w 90"/>
              <a:gd name="T29" fmla="*/ 86 h 86"/>
              <a:gd name="T30" fmla="*/ 37 w 90"/>
              <a:gd name="T31" fmla="*/ 86 h 86"/>
              <a:gd name="T32" fmla="*/ 42 w 90"/>
              <a:gd name="T33" fmla="*/ 85 h 86"/>
              <a:gd name="T34" fmla="*/ 47 w 90"/>
              <a:gd name="T35" fmla="*/ 81 h 86"/>
              <a:gd name="T36" fmla="*/ 87 w 90"/>
              <a:gd name="T37" fmla="*/ 21 h 86"/>
              <a:gd name="T38" fmla="*/ 83 w 90"/>
              <a:gd name="T39"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86">
                <a:moveTo>
                  <a:pt x="83" y="4"/>
                </a:moveTo>
                <a:cubicBezTo>
                  <a:pt x="83" y="4"/>
                  <a:pt x="83" y="4"/>
                  <a:pt x="83" y="4"/>
                </a:cubicBezTo>
                <a:cubicBezTo>
                  <a:pt x="78" y="0"/>
                  <a:pt x="70" y="2"/>
                  <a:pt x="66" y="7"/>
                </a:cubicBezTo>
                <a:cubicBezTo>
                  <a:pt x="37" y="52"/>
                  <a:pt x="37" y="52"/>
                  <a:pt x="37" y="52"/>
                </a:cubicBezTo>
                <a:cubicBezTo>
                  <a:pt x="25" y="34"/>
                  <a:pt x="25" y="34"/>
                  <a:pt x="25" y="34"/>
                </a:cubicBezTo>
                <a:cubicBezTo>
                  <a:pt x="21" y="28"/>
                  <a:pt x="13" y="27"/>
                  <a:pt x="8" y="30"/>
                </a:cubicBezTo>
                <a:cubicBezTo>
                  <a:pt x="2" y="34"/>
                  <a:pt x="0" y="42"/>
                  <a:pt x="4" y="48"/>
                </a:cubicBezTo>
                <a:cubicBezTo>
                  <a:pt x="26" y="81"/>
                  <a:pt x="26" y="81"/>
                  <a:pt x="26" y="81"/>
                </a:cubicBezTo>
                <a:cubicBezTo>
                  <a:pt x="27" y="83"/>
                  <a:pt x="29" y="84"/>
                  <a:pt x="31" y="85"/>
                </a:cubicBezTo>
                <a:cubicBezTo>
                  <a:pt x="33" y="86"/>
                  <a:pt x="34" y="86"/>
                  <a:pt x="36" y="86"/>
                </a:cubicBezTo>
                <a:cubicBezTo>
                  <a:pt x="36" y="86"/>
                  <a:pt x="36" y="86"/>
                  <a:pt x="36" y="86"/>
                </a:cubicBezTo>
                <a:cubicBezTo>
                  <a:pt x="36" y="86"/>
                  <a:pt x="36" y="86"/>
                  <a:pt x="36" y="86"/>
                </a:cubicBezTo>
                <a:cubicBezTo>
                  <a:pt x="37" y="86"/>
                  <a:pt x="37" y="86"/>
                  <a:pt x="37" y="86"/>
                </a:cubicBezTo>
                <a:cubicBezTo>
                  <a:pt x="37" y="86"/>
                  <a:pt x="37" y="86"/>
                  <a:pt x="37" y="86"/>
                </a:cubicBezTo>
                <a:cubicBezTo>
                  <a:pt x="37" y="86"/>
                  <a:pt x="37" y="86"/>
                  <a:pt x="37" y="86"/>
                </a:cubicBezTo>
                <a:cubicBezTo>
                  <a:pt x="37" y="86"/>
                  <a:pt x="37" y="86"/>
                  <a:pt x="37" y="86"/>
                </a:cubicBezTo>
                <a:cubicBezTo>
                  <a:pt x="39" y="86"/>
                  <a:pt x="40" y="86"/>
                  <a:pt x="42" y="85"/>
                </a:cubicBezTo>
                <a:cubicBezTo>
                  <a:pt x="44" y="84"/>
                  <a:pt x="46" y="83"/>
                  <a:pt x="47" y="81"/>
                </a:cubicBezTo>
                <a:cubicBezTo>
                  <a:pt x="87" y="21"/>
                  <a:pt x="87" y="21"/>
                  <a:pt x="87" y="21"/>
                </a:cubicBezTo>
                <a:cubicBezTo>
                  <a:pt x="90" y="15"/>
                  <a:pt x="89" y="8"/>
                  <a:pt x="83" y="4"/>
                </a:cubicBezTo>
              </a:path>
            </a:pathLst>
          </a:custGeom>
          <a:solidFill>
            <a:schemeClr val="bg1">
              <a:lumMod val="25000"/>
              <a:lumOff val="75000"/>
            </a:schemeClr>
          </a:solidFill>
          <a:ln>
            <a:solidFill>
              <a:schemeClr val="bg1">
                <a:lumMod val="25000"/>
                <a:lumOff val="75000"/>
              </a:schemeClr>
            </a:solidFill>
          </a:ln>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282828"/>
              </a:solidFill>
              <a:latin typeface="Arial" charset="0"/>
              <a:ea typeface="ＭＳ Ｐゴシック" charset="0"/>
            </a:endParaRPr>
          </a:p>
        </p:txBody>
      </p:sp>
      <p:sp>
        <p:nvSpPr>
          <p:cNvPr id="31" name="Freeform 690">
            <a:extLst>
              <a:ext uri="{FF2B5EF4-FFF2-40B4-BE49-F238E27FC236}">
                <a16:creationId xmlns:a16="http://schemas.microsoft.com/office/drawing/2014/main" id="{300EC288-BC91-44EA-913C-99CD77B4EBC6}"/>
              </a:ext>
            </a:extLst>
          </p:cNvPr>
          <p:cNvSpPr>
            <a:spLocks noChangeAspect="1"/>
          </p:cNvSpPr>
          <p:nvPr/>
        </p:nvSpPr>
        <p:spPr bwMode="auto">
          <a:xfrm>
            <a:off x="1139995" y="4523518"/>
            <a:ext cx="442495" cy="421721"/>
          </a:xfrm>
          <a:custGeom>
            <a:avLst/>
            <a:gdLst>
              <a:gd name="T0" fmla="*/ 83 w 90"/>
              <a:gd name="T1" fmla="*/ 4 h 86"/>
              <a:gd name="T2" fmla="*/ 83 w 90"/>
              <a:gd name="T3" fmla="*/ 4 h 86"/>
              <a:gd name="T4" fmla="*/ 66 w 90"/>
              <a:gd name="T5" fmla="*/ 7 h 86"/>
              <a:gd name="T6" fmla="*/ 37 w 90"/>
              <a:gd name="T7" fmla="*/ 52 h 86"/>
              <a:gd name="T8" fmla="*/ 25 w 90"/>
              <a:gd name="T9" fmla="*/ 34 h 86"/>
              <a:gd name="T10" fmla="*/ 8 w 90"/>
              <a:gd name="T11" fmla="*/ 30 h 86"/>
              <a:gd name="T12" fmla="*/ 4 w 90"/>
              <a:gd name="T13" fmla="*/ 48 h 86"/>
              <a:gd name="T14" fmla="*/ 26 w 90"/>
              <a:gd name="T15" fmla="*/ 81 h 86"/>
              <a:gd name="T16" fmla="*/ 31 w 90"/>
              <a:gd name="T17" fmla="*/ 85 h 86"/>
              <a:gd name="T18" fmla="*/ 36 w 90"/>
              <a:gd name="T19" fmla="*/ 86 h 86"/>
              <a:gd name="T20" fmla="*/ 36 w 90"/>
              <a:gd name="T21" fmla="*/ 86 h 86"/>
              <a:gd name="T22" fmla="*/ 36 w 90"/>
              <a:gd name="T23" fmla="*/ 86 h 86"/>
              <a:gd name="T24" fmla="*/ 37 w 90"/>
              <a:gd name="T25" fmla="*/ 86 h 86"/>
              <a:gd name="T26" fmla="*/ 37 w 90"/>
              <a:gd name="T27" fmla="*/ 86 h 86"/>
              <a:gd name="T28" fmla="*/ 37 w 90"/>
              <a:gd name="T29" fmla="*/ 86 h 86"/>
              <a:gd name="T30" fmla="*/ 37 w 90"/>
              <a:gd name="T31" fmla="*/ 86 h 86"/>
              <a:gd name="T32" fmla="*/ 42 w 90"/>
              <a:gd name="T33" fmla="*/ 85 h 86"/>
              <a:gd name="T34" fmla="*/ 47 w 90"/>
              <a:gd name="T35" fmla="*/ 81 h 86"/>
              <a:gd name="T36" fmla="*/ 87 w 90"/>
              <a:gd name="T37" fmla="*/ 21 h 86"/>
              <a:gd name="T38" fmla="*/ 83 w 90"/>
              <a:gd name="T39"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86">
                <a:moveTo>
                  <a:pt x="83" y="4"/>
                </a:moveTo>
                <a:cubicBezTo>
                  <a:pt x="83" y="4"/>
                  <a:pt x="83" y="4"/>
                  <a:pt x="83" y="4"/>
                </a:cubicBezTo>
                <a:cubicBezTo>
                  <a:pt x="78" y="0"/>
                  <a:pt x="70" y="2"/>
                  <a:pt x="66" y="7"/>
                </a:cubicBezTo>
                <a:cubicBezTo>
                  <a:pt x="37" y="52"/>
                  <a:pt x="37" y="52"/>
                  <a:pt x="37" y="52"/>
                </a:cubicBezTo>
                <a:cubicBezTo>
                  <a:pt x="25" y="34"/>
                  <a:pt x="25" y="34"/>
                  <a:pt x="25" y="34"/>
                </a:cubicBezTo>
                <a:cubicBezTo>
                  <a:pt x="21" y="28"/>
                  <a:pt x="13" y="27"/>
                  <a:pt x="8" y="30"/>
                </a:cubicBezTo>
                <a:cubicBezTo>
                  <a:pt x="2" y="34"/>
                  <a:pt x="0" y="42"/>
                  <a:pt x="4" y="48"/>
                </a:cubicBezTo>
                <a:cubicBezTo>
                  <a:pt x="26" y="81"/>
                  <a:pt x="26" y="81"/>
                  <a:pt x="26" y="81"/>
                </a:cubicBezTo>
                <a:cubicBezTo>
                  <a:pt x="27" y="83"/>
                  <a:pt x="29" y="84"/>
                  <a:pt x="31" y="85"/>
                </a:cubicBezTo>
                <a:cubicBezTo>
                  <a:pt x="33" y="86"/>
                  <a:pt x="34" y="86"/>
                  <a:pt x="36" y="86"/>
                </a:cubicBezTo>
                <a:cubicBezTo>
                  <a:pt x="36" y="86"/>
                  <a:pt x="36" y="86"/>
                  <a:pt x="36" y="86"/>
                </a:cubicBezTo>
                <a:cubicBezTo>
                  <a:pt x="36" y="86"/>
                  <a:pt x="36" y="86"/>
                  <a:pt x="36" y="86"/>
                </a:cubicBezTo>
                <a:cubicBezTo>
                  <a:pt x="37" y="86"/>
                  <a:pt x="37" y="86"/>
                  <a:pt x="37" y="86"/>
                </a:cubicBezTo>
                <a:cubicBezTo>
                  <a:pt x="37" y="86"/>
                  <a:pt x="37" y="86"/>
                  <a:pt x="37" y="86"/>
                </a:cubicBezTo>
                <a:cubicBezTo>
                  <a:pt x="37" y="86"/>
                  <a:pt x="37" y="86"/>
                  <a:pt x="37" y="86"/>
                </a:cubicBezTo>
                <a:cubicBezTo>
                  <a:pt x="37" y="86"/>
                  <a:pt x="37" y="86"/>
                  <a:pt x="37" y="86"/>
                </a:cubicBezTo>
                <a:cubicBezTo>
                  <a:pt x="39" y="86"/>
                  <a:pt x="40" y="86"/>
                  <a:pt x="42" y="85"/>
                </a:cubicBezTo>
                <a:cubicBezTo>
                  <a:pt x="44" y="84"/>
                  <a:pt x="46" y="83"/>
                  <a:pt x="47" y="81"/>
                </a:cubicBezTo>
                <a:cubicBezTo>
                  <a:pt x="87" y="21"/>
                  <a:pt x="87" y="21"/>
                  <a:pt x="87" y="21"/>
                </a:cubicBezTo>
                <a:cubicBezTo>
                  <a:pt x="90" y="15"/>
                  <a:pt x="89" y="8"/>
                  <a:pt x="83" y="4"/>
                </a:cubicBezTo>
              </a:path>
            </a:pathLst>
          </a:custGeom>
          <a:solidFill>
            <a:schemeClr val="bg1">
              <a:lumMod val="25000"/>
              <a:lumOff val="75000"/>
            </a:schemeClr>
          </a:solidFill>
          <a:ln>
            <a:solidFill>
              <a:schemeClr val="bg1">
                <a:lumMod val="25000"/>
                <a:lumOff val="75000"/>
              </a:schemeClr>
            </a:solidFill>
          </a:ln>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282828"/>
              </a:solidFill>
              <a:latin typeface="Arial" charset="0"/>
              <a:ea typeface="ＭＳ Ｐゴシック"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object 3"/>
          <p:cNvSpPr txBox="1"/>
          <p:nvPr/>
        </p:nvSpPr>
        <p:spPr>
          <a:xfrm>
            <a:off x="4868449" y="442714"/>
            <a:ext cx="8363603" cy="724142"/>
          </a:xfrm>
          <a:prstGeom prst="rect">
            <a:avLst/>
          </a:prstGeom>
        </p:spPr>
        <p:txBody>
          <a:bodyPr vert="horz" wrap="square" lIns="0" tIns="9241" rIns="0" bIns="0" rtlCol="0">
            <a:spAutoFit/>
          </a:bodyPr>
          <a:lstStyle/>
          <a:p>
            <a:pPr marL="7701" defTabSz="554465">
              <a:lnSpc>
                <a:spcPts val="5457"/>
              </a:lnSpc>
              <a:defRPr/>
            </a:pPr>
            <a:r>
              <a:rPr sz="5488" b="1" spc="-3">
                <a:solidFill>
                  <a:srgbClr val="FBAB18"/>
                </a:solidFill>
                <a:latin typeface="CiscoSansTT"/>
                <a:ea typeface="ＭＳ Ｐゴシック" charset="0"/>
                <a:cs typeface="CiscoSansTT"/>
              </a:rPr>
              <a:t>wellbeing</a:t>
            </a:r>
            <a:r>
              <a:rPr sz="5488" b="1" spc="-36">
                <a:solidFill>
                  <a:srgbClr val="FBAB18"/>
                </a:solidFill>
                <a:latin typeface="CiscoSansTT"/>
                <a:ea typeface="ＭＳ Ｐゴシック" charset="0"/>
                <a:cs typeface="CiscoSansTT"/>
              </a:rPr>
              <a:t> </a:t>
            </a:r>
            <a:r>
              <a:rPr sz="5488" b="1" spc="-33">
                <a:solidFill>
                  <a:srgbClr val="FBAB18"/>
                </a:solidFill>
                <a:latin typeface="CiscoSansTT"/>
                <a:ea typeface="ＭＳ Ｐゴシック" charset="0"/>
                <a:cs typeface="CiscoSansTT"/>
              </a:rPr>
              <a:t>offerings</a:t>
            </a:r>
            <a:endParaRPr sz="5488">
              <a:solidFill>
                <a:srgbClr val="FBAB18"/>
              </a:solidFill>
              <a:latin typeface="CiscoSansTT"/>
              <a:ea typeface="ＭＳ Ｐゴシック" charset="0"/>
              <a:cs typeface="CiscoSansTT"/>
            </a:endParaRPr>
          </a:p>
        </p:txBody>
      </p:sp>
      <p:pic>
        <p:nvPicPr>
          <p:cNvPr id="26" name="Picture 25">
            <a:extLst>
              <a:ext uri="{FF2B5EF4-FFF2-40B4-BE49-F238E27FC236}">
                <a16:creationId xmlns:a16="http://schemas.microsoft.com/office/drawing/2014/main" id="{E5685B44-E772-4CB9-B71F-8872CF45A572}"/>
              </a:ext>
              <a:ext uri="{C183D7F6-B498-43B3-948B-1728B52AA6E4}">
                <adec:decorative xmlns:adec="http://schemas.microsoft.com/office/drawing/2017/decorative" val="1"/>
              </a:ext>
            </a:extLst>
          </p:cNvPr>
          <p:cNvPicPr>
            <a:picLocks noChangeAspect="1"/>
          </p:cNvPicPr>
          <p:nvPr/>
        </p:nvPicPr>
        <p:blipFill rotWithShape="1">
          <a:blip r:embed="rId3"/>
          <a:srcRect l="52227"/>
          <a:stretch/>
        </p:blipFill>
        <p:spPr>
          <a:xfrm>
            <a:off x="-71132" y="5673747"/>
            <a:ext cx="11576669" cy="1374120"/>
          </a:xfrm>
          <a:prstGeom prst="rect">
            <a:avLst/>
          </a:prstGeom>
        </p:spPr>
      </p:pic>
      <p:sp>
        <p:nvSpPr>
          <p:cNvPr id="4" name="TextBox 3">
            <a:extLst>
              <a:ext uri="{FF2B5EF4-FFF2-40B4-BE49-F238E27FC236}">
                <a16:creationId xmlns:a16="http://schemas.microsoft.com/office/drawing/2014/main" id="{48C7BC83-D85A-42B5-BAD2-D003A5C1299C}"/>
              </a:ext>
            </a:extLst>
          </p:cNvPr>
          <p:cNvSpPr txBox="1"/>
          <p:nvPr/>
        </p:nvSpPr>
        <p:spPr>
          <a:xfrm>
            <a:off x="1415441" y="1711263"/>
            <a:ext cx="4501938" cy="369332"/>
          </a:xfrm>
          <a:prstGeom prst="rect">
            <a:avLst/>
          </a:prstGeom>
          <a:noFill/>
        </p:spPr>
        <p:txBody>
          <a:bodyPr wrap="none" rtlCol="0">
            <a:spAutoFit/>
          </a:bodyPr>
          <a:lstStyle/>
          <a:p>
            <a:r>
              <a:rPr lang="en-US"/>
              <a:t>[List your company’s Wellbeing offerings here]</a:t>
            </a:r>
          </a:p>
        </p:txBody>
      </p:sp>
    </p:spTree>
    <p:extLst>
      <p:ext uri="{BB962C8B-B14F-4D97-AF65-F5344CB8AC3E}">
        <p14:creationId xmlns:p14="http://schemas.microsoft.com/office/powerpoint/2010/main" val="302556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96" y="-25279"/>
            <a:ext cx="12191144" cy="68576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0D274D"/>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ＭＳ Ｐゴシック" charset="0"/>
              <a:cs typeface="+mn-cs"/>
            </a:endParaRPr>
          </a:p>
        </p:txBody>
      </p:sp>
      <p:grpSp>
        <p:nvGrpSpPr>
          <p:cNvPr id="3" name="object 3"/>
          <p:cNvGrpSpPr/>
          <p:nvPr/>
        </p:nvGrpSpPr>
        <p:grpSpPr>
          <a:xfrm>
            <a:off x="428" y="3755066"/>
            <a:ext cx="12191144" cy="3174857"/>
            <a:chOff x="0" y="6073113"/>
            <a:chExt cx="20104100" cy="5235575"/>
          </a:xfrm>
        </p:grpSpPr>
        <p:sp>
          <p:nvSpPr>
            <p:cNvPr id="4" name="object 4"/>
            <p:cNvSpPr/>
            <p:nvPr/>
          </p:nvSpPr>
          <p:spPr>
            <a:xfrm>
              <a:off x="6910784" y="8368331"/>
              <a:ext cx="13193394" cy="2940685"/>
            </a:xfrm>
            <a:custGeom>
              <a:avLst/>
              <a:gdLst/>
              <a:ahLst/>
              <a:cxnLst/>
              <a:rect l="l" t="t" r="r" b="b"/>
              <a:pathLst>
                <a:path w="13193394" h="2940684">
                  <a:moveTo>
                    <a:pt x="13193316" y="0"/>
                  </a:moveTo>
                  <a:lnTo>
                    <a:pt x="1815651" y="0"/>
                  </a:lnTo>
                  <a:lnTo>
                    <a:pt x="1767281" y="631"/>
                  </a:lnTo>
                  <a:lnTo>
                    <a:pt x="1719224" y="2516"/>
                  </a:lnTo>
                  <a:lnTo>
                    <a:pt x="1671494" y="5639"/>
                  </a:lnTo>
                  <a:lnTo>
                    <a:pt x="1624108" y="9983"/>
                  </a:lnTo>
                  <a:lnTo>
                    <a:pt x="1577080" y="15533"/>
                  </a:lnTo>
                  <a:lnTo>
                    <a:pt x="1530428" y="22274"/>
                  </a:lnTo>
                  <a:lnTo>
                    <a:pt x="1484165" y="30189"/>
                  </a:lnTo>
                  <a:lnTo>
                    <a:pt x="1438309" y="39264"/>
                  </a:lnTo>
                  <a:lnTo>
                    <a:pt x="1392875" y="49481"/>
                  </a:lnTo>
                  <a:lnTo>
                    <a:pt x="1347879" y="60827"/>
                  </a:lnTo>
                  <a:lnTo>
                    <a:pt x="1303335" y="73284"/>
                  </a:lnTo>
                  <a:lnTo>
                    <a:pt x="1259260" y="86838"/>
                  </a:lnTo>
                  <a:lnTo>
                    <a:pt x="1215670" y="101472"/>
                  </a:lnTo>
                  <a:lnTo>
                    <a:pt x="1172581" y="117171"/>
                  </a:lnTo>
                  <a:lnTo>
                    <a:pt x="1130007" y="133920"/>
                  </a:lnTo>
                  <a:lnTo>
                    <a:pt x="1087965" y="151702"/>
                  </a:lnTo>
                  <a:lnTo>
                    <a:pt x="1046470" y="170502"/>
                  </a:lnTo>
                  <a:lnTo>
                    <a:pt x="1005538" y="190304"/>
                  </a:lnTo>
                  <a:lnTo>
                    <a:pt x="965185" y="211092"/>
                  </a:lnTo>
                  <a:lnTo>
                    <a:pt x="925426" y="232852"/>
                  </a:lnTo>
                  <a:lnTo>
                    <a:pt x="886277" y="255566"/>
                  </a:lnTo>
                  <a:lnTo>
                    <a:pt x="847754" y="279220"/>
                  </a:lnTo>
                  <a:lnTo>
                    <a:pt x="809872" y="303798"/>
                  </a:lnTo>
                  <a:lnTo>
                    <a:pt x="772648" y="329284"/>
                  </a:lnTo>
                  <a:lnTo>
                    <a:pt x="736096" y="355662"/>
                  </a:lnTo>
                  <a:lnTo>
                    <a:pt x="700233" y="382917"/>
                  </a:lnTo>
                  <a:lnTo>
                    <a:pt x="665073" y="411032"/>
                  </a:lnTo>
                  <a:lnTo>
                    <a:pt x="630634" y="439994"/>
                  </a:lnTo>
                  <a:lnTo>
                    <a:pt x="596930" y="469784"/>
                  </a:lnTo>
                  <a:lnTo>
                    <a:pt x="563978" y="500389"/>
                  </a:lnTo>
                  <a:lnTo>
                    <a:pt x="531792" y="531792"/>
                  </a:lnTo>
                  <a:lnTo>
                    <a:pt x="500389" y="563978"/>
                  </a:lnTo>
                  <a:lnTo>
                    <a:pt x="469784" y="596930"/>
                  </a:lnTo>
                  <a:lnTo>
                    <a:pt x="439994" y="630634"/>
                  </a:lnTo>
                  <a:lnTo>
                    <a:pt x="411032" y="665073"/>
                  </a:lnTo>
                  <a:lnTo>
                    <a:pt x="382917" y="700233"/>
                  </a:lnTo>
                  <a:lnTo>
                    <a:pt x="355662" y="736096"/>
                  </a:lnTo>
                  <a:lnTo>
                    <a:pt x="329284" y="772648"/>
                  </a:lnTo>
                  <a:lnTo>
                    <a:pt x="303798" y="809872"/>
                  </a:lnTo>
                  <a:lnTo>
                    <a:pt x="279220" y="847754"/>
                  </a:lnTo>
                  <a:lnTo>
                    <a:pt x="255566" y="886277"/>
                  </a:lnTo>
                  <a:lnTo>
                    <a:pt x="232852" y="925426"/>
                  </a:lnTo>
                  <a:lnTo>
                    <a:pt x="211092" y="965185"/>
                  </a:lnTo>
                  <a:lnTo>
                    <a:pt x="190304" y="1005538"/>
                  </a:lnTo>
                  <a:lnTo>
                    <a:pt x="170502" y="1046470"/>
                  </a:lnTo>
                  <a:lnTo>
                    <a:pt x="151702" y="1087965"/>
                  </a:lnTo>
                  <a:lnTo>
                    <a:pt x="133920" y="1130007"/>
                  </a:lnTo>
                  <a:lnTo>
                    <a:pt x="117171" y="1172581"/>
                  </a:lnTo>
                  <a:lnTo>
                    <a:pt x="101472" y="1215670"/>
                  </a:lnTo>
                  <a:lnTo>
                    <a:pt x="86838" y="1259260"/>
                  </a:lnTo>
                  <a:lnTo>
                    <a:pt x="73284" y="1303335"/>
                  </a:lnTo>
                  <a:lnTo>
                    <a:pt x="60827" y="1347879"/>
                  </a:lnTo>
                  <a:lnTo>
                    <a:pt x="49481" y="1392875"/>
                  </a:lnTo>
                  <a:lnTo>
                    <a:pt x="39264" y="1438309"/>
                  </a:lnTo>
                  <a:lnTo>
                    <a:pt x="30189" y="1484165"/>
                  </a:lnTo>
                  <a:lnTo>
                    <a:pt x="22274" y="1530428"/>
                  </a:lnTo>
                  <a:lnTo>
                    <a:pt x="15533" y="1577080"/>
                  </a:lnTo>
                  <a:lnTo>
                    <a:pt x="9983" y="1624108"/>
                  </a:lnTo>
                  <a:lnTo>
                    <a:pt x="5639" y="1671494"/>
                  </a:lnTo>
                  <a:lnTo>
                    <a:pt x="2516" y="1719224"/>
                  </a:lnTo>
                  <a:lnTo>
                    <a:pt x="631" y="1767281"/>
                  </a:lnTo>
                  <a:lnTo>
                    <a:pt x="0" y="1815651"/>
                  </a:lnTo>
                  <a:lnTo>
                    <a:pt x="631" y="1864021"/>
                  </a:lnTo>
                  <a:lnTo>
                    <a:pt x="2516" y="1912078"/>
                  </a:lnTo>
                  <a:lnTo>
                    <a:pt x="5639" y="1959808"/>
                  </a:lnTo>
                  <a:lnTo>
                    <a:pt x="9983" y="2007195"/>
                  </a:lnTo>
                  <a:lnTo>
                    <a:pt x="15533" y="2054222"/>
                  </a:lnTo>
                  <a:lnTo>
                    <a:pt x="22274" y="2100875"/>
                  </a:lnTo>
                  <a:lnTo>
                    <a:pt x="30189" y="2147137"/>
                  </a:lnTo>
                  <a:lnTo>
                    <a:pt x="39264" y="2192993"/>
                  </a:lnTo>
                  <a:lnTo>
                    <a:pt x="49481" y="2238427"/>
                  </a:lnTo>
                  <a:lnTo>
                    <a:pt x="60827" y="2283424"/>
                  </a:lnTo>
                  <a:lnTo>
                    <a:pt x="73284" y="2327967"/>
                  </a:lnTo>
                  <a:lnTo>
                    <a:pt x="86838" y="2372042"/>
                  </a:lnTo>
                  <a:lnTo>
                    <a:pt x="101472" y="2415632"/>
                  </a:lnTo>
                  <a:lnTo>
                    <a:pt x="117171" y="2458721"/>
                  </a:lnTo>
                  <a:lnTo>
                    <a:pt x="133920" y="2501295"/>
                  </a:lnTo>
                  <a:lnTo>
                    <a:pt x="151702" y="2543337"/>
                  </a:lnTo>
                  <a:lnTo>
                    <a:pt x="170502" y="2584832"/>
                  </a:lnTo>
                  <a:lnTo>
                    <a:pt x="190304" y="2625764"/>
                  </a:lnTo>
                  <a:lnTo>
                    <a:pt x="211092" y="2666117"/>
                  </a:lnTo>
                  <a:lnTo>
                    <a:pt x="232852" y="2705876"/>
                  </a:lnTo>
                  <a:lnTo>
                    <a:pt x="255566" y="2745025"/>
                  </a:lnTo>
                  <a:lnTo>
                    <a:pt x="279220" y="2783548"/>
                  </a:lnTo>
                  <a:lnTo>
                    <a:pt x="303798" y="2821430"/>
                  </a:lnTo>
                  <a:lnTo>
                    <a:pt x="329284" y="2858654"/>
                  </a:lnTo>
                  <a:lnTo>
                    <a:pt x="355662" y="2895206"/>
                  </a:lnTo>
                  <a:lnTo>
                    <a:pt x="382917" y="2931070"/>
                  </a:lnTo>
                  <a:lnTo>
                    <a:pt x="390237" y="2940224"/>
                  </a:lnTo>
                  <a:lnTo>
                    <a:pt x="13193316" y="2940224"/>
                  </a:lnTo>
                  <a:lnTo>
                    <a:pt x="13193316" y="0"/>
                  </a:lnTo>
                  <a:close/>
                </a:path>
              </a:pathLst>
            </a:custGeom>
            <a:solidFill>
              <a:srgbClr val="1E4471"/>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5" name="object 5"/>
            <p:cNvSpPr/>
            <p:nvPr/>
          </p:nvSpPr>
          <p:spPr>
            <a:xfrm>
              <a:off x="0" y="6073113"/>
              <a:ext cx="13151485" cy="4020820"/>
            </a:xfrm>
            <a:custGeom>
              <a:avLst/>
              <a:gdLst/>
              <a:ahLst/>
              <a:cxnLst/>
              <a:rect l="l" t="t" r="r" b="b"/>
              <a:pathLst>
                <a:path w="13151485" h="4020820">
                  <a:moveTo>
                    <a:pt x="11141022" y="0"/>
                  </a:moveTo>
                  <a:lnTo>
                    <a:pt x="0" y="0"/>
                  </a:lnTo>
                  <a:lnTo>
                    <a:pt x="0" y="4020819"/>
                  </a:lnTo>
                  <a:lnTo>
                    <a:pt x="11141022" y="4020819"/>
                  </a:lnTo>
                  <a:lnTo>
                    <a:pt x="11189162" y="4020254"/>
                  </a:lnTo>
                  <a:lnTo>
                    <a:pt x="11237025" y="4018568"/>
                  </a:lnTo>
                  <a:lnTo>
                    <a:pt x="11284597" y="4015772"/>
                  </a:lnTo>
                  <a:lnTo>
                    <a:pt x="11331867" y="4011879"/>
                  </a:lnTo>
                  <a:lnTo>
                    <a:pt x="11378822" y="4006903"/>
                  </a:lnTo>
                  <a:lnTo>
                    <a:pt x="11425448" y="4000855"/>
                  </a:lnTo>
                  <a:lnTo>
                    <a:pt x="11471734" y="3993749"/>
                  </a:lnTo>
                  <a:lnTo>
                    <a:pt x="11517667" y="3985596"/>
                  </a:lnTo>
                  <a:lnTo>
                    <a:pt x="11563234" y="3976410"/>
                  </a:lnTo>
                  <a:lnTo>
                    <a:pt x="11608423" y="3966203"/>
                  </a:lnTo>
                  <a:lnTo>
                    <a:pt x="11653221" y="3954988"/>
                  </a:lnTo>
                  <a:lnTo>
                    <a:pt x="11697615" y="3942777"/>
                  </a:lnTo>
                  <a:lnTo>
                    <a:pt x="11741593" y="3929583"/>
                  </a:lnTo>
                  <a:lnTo>
                    <a:pt x="11785143" y="3915418"/>
                  </a:lnTo>
                  <a:lnTo>
                    <a:pt x="11828251" y="3900295"/>
                  </a:lnTo>
                  <a:lnTo>
                    <a:pt x="11870905" y="3884227"/>
                  </a:lnTo>
                  <a:lnTo>
                    <a:pt x="11913093" y="3867226"/>
                  </a:lnTo>
                  <a:lnTo>
                    <a:pt x="11954801" y="3849306"/>
                  </a:lnTo>
                  <a:lnTo>
                    <a:pt x="11996018" y="3830477"/>
                  </a:lnTo>
                  <a:lnTo>
                    <a:pt x="12036730" y="3810754"/>
                  </a:lnTo>
                  <a:lnTo>
                    <a:pt x="12076926" y="3790148"/>
                  </a:lnTo>
                  <a:lnTo>
                    <a:pt x="12116592" y="3768673"/>
                  </a:lnTo>
                  <a:lnTo>
                    <a:pt x="12155715" y="3746340"/>
                  </a:lnTo>
                  <a:lnTo>
                    <a:pt x="12194284" y="3723163"/>
                  </a:lnTo>
                  <a:lnTo>
                    <a:pt x="12232286" y="3699154"/>
                  </a:lnTo>
                  <a:lnTo>
                    <a:pt x="12269708" y="3674326"/>
                  </a:lnTo>
                  <a:lnTo>
                    <a:pt x="12306537" y="3648691"/>
                  </a:lnTo>
                  <a:lnTo>
                    <a:pt x="12342761" y="3622262"/>
                  </a:lnTo>
                  <a:lnTo>
                    <a:pt x="12378368" y="3595051"/>
                  </a:lnTo>
                  <a:lnTo>
                    <a:pt x="12413344" y="3567071"/>
                  </a:lnTo>
                  <a:lnTo>
                    <a:pt x="12447677" y="3538335"/>
                  </a:lnTo>
                  <a:lnTo>
                    <a:pt x="12481354" y="3508856"/>
                  </a:lnTo>
                  <a:lnTo>
                    <a:pt x="12514364" y="3478645"/>
                  </a:lnTo>
                  <a:lnTo>
                    <a:pt x="12546692" y="3447716"/>
                  </a:lnTo>
                  <a:lnTo>
                    <a:pt x="12578328" y="3416080"/>
                  </a:lnTo>
                  <a:lnTo>
                    <a:pt x="12609257" y="3383752"/>
                  </a:lnTo>
                  <a:lnTo>
                    <a:pt x="12639468" y="3350742"/>
                  </a:lnTo>
                  <a:lnTo>
                    <a:pt x="12668947" y="3317065"/>
                  </a:lnTo>
                  <a:lnTo>
                    <a:pt x="12697683" y="3282732"/>
                  </a:lnTo>
                  <a:lnTo>
                    <a:pt x="12725663" y="3247756"/>
                  </a:lnTo>
                  <a:lnTo>
                    <a:pt x="12752874" y="3212149"/>
                  </a:lnTo>
                  <a:lnTo>
                    <a:pt x="12779303" y="3175925"/>
                  </a:lnTo>
                  <a:lnTo>
                    <a:pt x="12804938" y="3139096"/>
                  </a:lnTo>
                  <a:lnTo>
                    <a:pt x="12829766" y="3101674"/>
                  </a:lnTo>
                  <a:lnTo>
                    <a:pt x="12853775" y="3063672"/>
                  </a:lnTo>
                  <a:lnTo>
                    <a:pt x="12876952" y="3025103"/>
                  </a:lnTo>
                  <a:lnTo>
                    <a:pt x="12899285" y="2985980"/>
                  </a:lnTo>
                  <a:lnTo>
                    <a:pt x="12920760" y="2946314"/>
                  </a:lnTo>
                  <a:lnTo>
                    <a:pt x="12941366" y="2906118"/>
                  </a:lnTo>
                  <a:lnTo>
                    <a:pt x="12961089" y="2865406"/>
                  </a:lnTo>
                  <a:lnTo>
                    <a:pt x="12979918" y="2824189"/>
                  </a:lnTo>
                  <a:lnTo>
                    <a:pt x="12997838" y="2782481"/>
                  </a:lnTo>
                  <a:lnTo>
                    <a:pt x="13014839" y="2740293"/>
                  </a:lnTo>
                  <a:lnTo>
                    <a:pt x="13030907" y="2697639"/>
                  </a:lnTo>
                  <a:lnTo>
                    <a:pt x="13046030" y="2654531"/>
                  </a:lnTo>
                  <a:lnTo>
                    <a:pt x="13060195" y="2610981"/>
                  </a:lnTo>
                  <a:lnTo>
                    <a:pt x="13073389" y="2567003"/>
                  </a:lnTo>
                  <a:lnTo>
                    <a:pt x="13085600" y="2522609"/>
                  </a:lnTo>
                  <a:lnTo>
                    <a:pt x="13096815" y="2477811"/>
                  </a:lnTo>
                  <a:lnTo>
                    <a:pt x="13107022" y="2432622"/>
                  </a:lnTo>
                  <a:lnTo>
                    <a:pt x="13116208" y="2387055"/>
                  </a:lnTo>
                  <a:lnTo>
                    <a:pt x="13124361" y="2341122"/>
                  </a:lnTo>
                  <a:lnTo>
                    <a:pt x="13131467" y="2294836"/>
                  </a:lnTo>
                  <a:lnTo>
                    <a:pt x="13137515" y="2248210"/>
                  </a:lnTo>
                  <a:lnTo>
                    <a:pt x="13142491" y="2201255"/>
                  </a:lnTo>
                  <a:lnTo>
                    <a:pt x="13146384" y="2153985"/>
                  </a:lnTo>
                  <a:lnTo>
                    <a:pt x="13149180" y="2106413"/>
                  </a:lnTo>
                  <a:lnTo>
                    <a:pt x="13150866" y="2058550"/>
                  </a:lnTo>
                  <a:lnTo>
                    <a:pt x="13151431" y="2010409"/>
                  </a:lnTo>
                  <a:lnTo>
                    <a:pt x="13150866" y="1962269"/>
                  </a:lnTo>
                  <a:lnTo>
                    <a:pt x="13149180" y="1914406"/>
                  </a:lnTo>
                  <a:lnTo>
                    <a:pt x="13146384" y="1866834"/>
                  </a:lnTo>
                  <a:lnTo>
                    <a:pt x="13142491" y="1819564"/>
                  </a:lnTo>
                  <a:lnTo>
                    <a:pt x="13137515" y="1772609"/>
                  </a:lnTo>
                  <a:lnTo>
                    <a:pt x="13131467" y="1725983"/>
                  </a:lnTo>
                  <a:lnTo>
                    <a:pt x="13124361" y="1679697"/>
                  </a:lnTo>
                  <a:lnTo>
                    <a:pt x="13116208" y="1633764"/>
                  </a:lnTo>
                  <a:lnTo>
                    <a:pt x="13107022" y="1588197"/>
                  </a:lnTo>
                  <a:lnTo>
                    <a:pt x="13096815" y="1543008"/>
                  </a:lnTo>
                  <a:lnTo>
                    <a:pt x="13085600" y="1498210"/>
                  </a:lnTo>
                  <a:lnTo>
                    <a:pt x="13073389" y="1453816"/>
                  </a:lnTo>
                  <a:lnTo>
                    <a:pt x="13060195" y="1409838"/>
                  </a:lnTo>
                  <a:lnTo>
                    <a:pt x="13046030" y="1366288"/>
                  </a:lnTo>
                  <a:lnTo>
                    <a:pt x="13030907" y="1323180"/>
                  </a:lnTo>
                  <a:lnTo>
                    <a:pt x="13014839" y="1280526"/>
                  </a:lnTo>
                  <a:lnTo>
                    <a:pt x="12997838" y="1238338"/>
                  </a:lnTo>
                  <a:lnTo>
                    <a:pt x="12979918" y="1196630"/>
                  </a:lnTo>
                  <a:lnTo>
                    <a:pt x="12961089" y="1155413"/>
                  </a:lnTo>
                  <a:lnTo>
                    <a:pt x="12941366" y="1114701"/>
                  </a:lnTo>
                  <a:lnTo>
                    <a:pt x="12920760" y="1074505"/>
                  </a:lnTo>
                  <a:lnTo>
                    <a:pt x="12899285" y="1034839"/>
                  </a:lnTo>
                  <a:lnTo>
                    <a:pt x="12876952" y="995716"/>
                  </a:lnTo>
                  <a:lnTo>
                    <a:pt x="12853775" y="957147"/>
                  </a:lnTo>
                  <a:lnTo>
                    <a:pt x="12829766" y="919145"/>
                  </a:lnTo>
                  <a:lnTo>
                    <a:pt x="12804938" y="881723"/>
                  </a:lnTo>
                  <a:lnTo>
                    <a:pt x="12779303" y="844894"/>
                  </a:lnTo>
                  <a:lnTo>
                    <a:pt x="12752874" y="808670"/>
                  </a:lnTo>
                  <a:lnTo>
                    <a:pt x="12725663" y="773063"/>
                  </a:lnTo>
                  <a:lnTo>
                    <a:pt x="12697683" y="738087"/>
                  </a:lnTo>
                  <a:lnTo>
                    <a:pt x="12668947" y="703754"/>
                  </a:lnTo>
                  <a:lnTo>
                    <a:pt x="12639468" y="670077"/>
                  </a:lnTo>
                  <a:lnTo>
                    <a:pt x="12609257" y="637067"/>
                  </a:lnTo>
                  <a:lnTo>
                    <a:pt x="12578328" y="604739"/>
                  </a:lnTo>
                  <a:lnTo>
                    <a:pt x="12546692" y="573103"/>
                  </a:lnTo>
                  <a:lnTo>
                    <a:pt x="12514364" y="542174"/>
                  </a:lnTo>
                  <a:lnTo>
                    <a:pt x="12481354" y="511963"/>
                  </a:lnTo>
                  <a:lnTo>
                    <a:pt x="12447677" y="482484"/>
                  </a:lnTo>
                  <a:lnTo>
                    <a:pt x="12413344" y="453748"/>
                  </a:lnTo>
                  <a:lnTo>
                    <a:pt x="12378368" y="425768"/>
                  </a:lnTo>
                  <a:lnTo>
                    <a:pt x="12342761" y="398557"/>
                  </a:lnTo>
                  <a:lnTo>
                    <a:pt x="12306537" y="372128"/>
                  </a:lnTo>
                  <a:lnTo>
                    <a:pt x="12269708" y="346493"/>
                  </a:lnTo>
                  <a:lnTo>
                    <a:pt x="12232286" y="321665"/>
                  </a:lnTo>
                  <a:lnTo>
                    <a:pt x="12194284" y="297656"/>
                  </a:lnTo>
                  <a:lnTo>
                    <a:pt x="12155715" y="274479"/>
                  </a:lnTo>
                  <a:lnTo>
                    <a:pt x="12116592" y="252146"/>
                  </a:lnTo>
                  <a:lnTo>
                    <a:pt x="12076926" y="230671"/>
                  </a:lnTo>
                  <a:lnTo>
                    <a:pt x="12036730" y="210065"/>
                  </a:lnTo>
                  <a:lnTo>
                    <a:pt x="11996018" y="190342"/>
                  </a:lnTo>
                  <a:lnTo>
                    <a:pt x="11954801" y="171513"/>
                  </a:lnTo>
                  <a:lnTo>
                    <a:pt x="11913093" y="153593"/>
                  </a:lnTo>
                  <a:lnTo>
                    <a:pt x="11870905" y="136592"/>
                  </a:lnTo>
                  <a:lnTo>
                    <a:pt x="11828251" y="120524"/>
                  </a:lnTo>
                  <a:lnTo>
                    <a:pt x="11785143" y="105401"/>
                  </a:lnTo>
                  <a:lnTo>
                    <a:pt x="11741593" y="91236"/>
                  </a:lnTo>
                  <a:lnTo>
                    <a:pt x="11697615" y="78042"/>
                  </a:lnTo>
                  <a:lnTo>
                    <a:pt x="11653221" y="65831"/>
                  </a:lnTo>
                  <a:lnTo>
                    <a:pt x="11608423" y="54616"/>
                  </a:lnTo>
                  <a:lnTo>
                    <a:pt x="11563234" y="44409"/>
                  </a:lnTo>
                  <a:lnTo>
                    <a:pt x="11517667" y="35223"/>
                  </a:lnTo>
                  <a:lnTo>
                    <a:pt x="11471734" y="27070"/>
                  </a:lnTo>
                  <a:lnTo>
                    <a:pt x="11425448" y="19964"/>
                  </a:lnTo>
                  <a:lnTo>
                    <a:pt x="11378822" y="13916"/>
                  </a:lnTo>
                  <a:lnTo>
                    <a:pt x="11331867" y="8940"/>
                  </a:lnTo>
                  <a:lnTo>
                    <a:pt x="11284597" y="5047"/>
                  </a:lnTo>
                  <a:lnTo>
                    <a:pt x="11237025" y="2251"/>
                  </a:lnTo>
                  <a:lnTo>
                    <a:pt x="11189162" y="565"/>
                  </a:lnTo>
                  <a:lnTo>
                    <a:pt x="11141022"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ＭＳ Ｐゴシック" charset="0"/>
                <a:cs typeface="+mn-cs"/>
              </a:endParaRPr>
            </a:p>
          </p:txBody>
        </p:sp>
      </p:grpSp>
      <p:sp>
        <p:nvSpPr>
          <p:cNvPr id="6" name="object 6"/>
          <p:cNvSpPr txBox="1">
            <a:spLocks noGrp="1"/>
          </p:cNvSpPr>
          <p:nvPr>
            <p:ph type="title"/>
          </p:nvPr>
        </p:nvSpPr>
        <p:spPr>
          <a:xfrm>
            <a:off x="945160" y="1400215"/>
            <a:ext cx="7040520" cy="2137730"/>
          </a:xfrm>
          <a:prstGeom prst="rect">
            <a:avLst/>
          </a:prstGeom>
        </p:spPr>
        <p:txBody>
          <a:bodyPr vert="horz" wrap="square" lIns="0" tIns="8856" rIns="0" bIns="0" rtlCol="0">
            <a:spAutoFit/>
          </a:bodyPr>
          <a:lstStyle/>
          <a:p>
            <a:pPr marL="7701">
              <a:lnSpc>
                <a:spcPts val="8277"/>
              </a:lnSpc>
              <a:spcBef>
                <a:spcPts val="69"/>
              </a:spcBef>
            </a:pPr>
            <a:r>
              <a:rPr sz="7670" spc="-19">
                <a:solidFill>
                  <a:srgbClr val="FFFFFF"/>
                </a:solidFill>
                <a:latin typeface="CiscoSansTT Thin" panose="020B0203020201020303" pitchFamily="34" charset="0"/>
              </a:rPr>
              <a:t>Wellbeing</a:t>
            </a:r>
            <a:r>
              <a:rPr sz="7670" spc="-9">
                <a:solidFill>
                  <a:srgbClr val="FFFFFF"/>
                </a:solidFill>
                <a:latin typeface="CiscoSansTT Thin" panose="020B0203020201020303" pitchFamily="34" charset="0"/>
              </a:rPr>
              <a:t> </a:t>
            </a:r>
            <a:r>
              <a:rPr sz="7670" spc="3">
                <a:solidFill>
                  <a:srgbClr val="FFFFFF"/>
                </a:solidFill>
                <a:latin typeface="CiscoSansTT Thin" panose="020B0203020201020303" pitchFamily="34" charset="0"/>
              </a:rPr>
              <a:t>is</a:t>
            </a:r>
            <a:endParaRPr sz="7670">
              <a:latin typeface="CiscoSansTT Thin" panose="020B0203020201020303" pitchFamily="34" charset="0"/>
            </a:endParaRPr>
          </a:p>
          <a:p>
            <a:pPr marL="7701">
              <a:lnSpc>
                <a:spcPts val="8277"/>
              </a:lnSpc>
            </a:pPr>
            <a:r>
              <a:rPr sz="7670" b="1" spc="7">
                <a:solidFill>
                  <a:srgbClr val="74BF4B"/>
                </a:solidFill>
                <a:latin typeface="CiscoSansTT"/>
                <a:cs typeface="CiscoSansTT"/>
              </a:rPr>
              <a:t>one</a:t>
            </a:r>
            <a:r>
              <a:rPr sz="7670" b="1" spc="-27">
                <a:solidFill>
                  <a:srgbClr val="74BF4B"/>
                </a:solidFill>
                <a:latin typeface="CiscoSansTT"/>
                <a:cs typeface="CiscoSansTT"/>
              </a:rPr>
              <a:t> </a:t>
            </a:r>
            <a:r>
              <a:rPr sz="7670" b="1" spc="3">
                <a:solidFill>
                  <a:srgbClr val="74BF4B"/>
                </a:solidFill>
                <a:latin typeface="CiscoSansTT"/>
                <a:cs typeface="CiscoSansTT"/>
              </a:rPr>
              <a:t>click</a:t>
            </a:r>
            <a:r>
              <a:rPr sz="7670" b="1" spc="-24">
                <a:solidFill>
                  <a:srgbClr val="74BF4B"/>
                </a:solidFill>
                <a:latin typeface="CiscoSansTT"/>
                <a:cs typeface="CiscoSansTT"/>
              </a:rPr>
              <a:t> </a:t>
            </a:r>
            <a:r>
              <a:rPr sz="7670" b="1" spc="-52">
                <a:solidFill>
                  <a:srgbClr val="74BF4B"/>
                </a:solidFill>
                <a:latin typeface="CiscoSansTT"/>
                <a:cs typeface="CiscoSansTT"/>
              </a:rPr>
              <a:t>away</a:t>
            </a:r>
            <a:endParaRPr sz="7670">
              <a:latin typeface="CiscoSansTT"/>
              <a:cs typeface="CiscoSansTT"/>
            </a:endParaRPr>
          </a:p>
        </p:txBody>
      </p:sp>
      <p:sp>
        <p:nvSpPr>
          <p:cNvPr id="7" name="object 7"/>
          <p:cNvSpPr/>
          <p:nvPr/>
        </p:nvSpPr>
        <p:spPr>
          <a:xfrm>
            <a:off x="7366159" y="93249"/>
            <a:ext cx="620339" cy="620339"/>
          </a:xfrm>
          <a:custGeom>
            <a:avLst/>
            <a:gdLst/>
            <a:ahLst/>
            <a:cxnLst/>
            <a:rect l="l" t="t" r="r" b="b"/>
            <a:pathLst>
              <a:path w="1022984" h="1022985">
                <a:moveTo>
                  <a:pt x="242215" y="0"/>
                </a:moveTo>
                <a:lnTo>
                  <a:pt x="195961" y="4432"/>
                </a:lnTo>
                <a:lnTo>
                  <a:pt x="151087" y="17728"/>
                </a:lnTo>
                <a:lnTo>
                  <a:pt x="108968" y="39889"/>
                </a:lnTo>
                <a:lnTo>
                  <a:pt x="70984" y="70914"/>
                </a:lnTo>
                <a:lnTo>
                  <a:pt x="39928" y="108928"/>
                </a:lnTo>
                <a:lnTo>
                  <a:pt x="17746" y="151070"/>
                </a:lnTo>
                <a:lnTo>
                  <a:pt x="4436" y="195962"/>
                </a:lnTo>
                <a:lnTo>
                  <a:pt x="0" y="242226"/>
                </a:lnTo>
                <a:lnTo>
                  <a:pt x="4436" y="288486"/>
                </a:lnTo>
                <a:lnTo>
                  <a:pt x="17746" y="333365"/>
                </a:lnTo>
                <a:lnTo>
                  <a:pt x="39928" y="375485"/>
                </a:lnTo>
                <a:lnTo>
                  <a:pt x="70984" y="413469"/>
                </a:lnTo>
                <a:lnTo>
                  <a:pt x="609073" y="951651"/>
                </a:lnTo>
                <a:lnTo>
                  <a:pt x="647054" y="982683"/>
                </a:lnTo>
                <a:lnTo>
                  <a:pt x="689201" y="1004860"/>
                </a:lnTo>
                <a:lnTo>
                  <a:pt x="734120" y="1018173"/>
                </a:lnTo>
                <a:lnTo>
                  <a:pt x="780418" y="1022612"/>
                </a:lnTo>
                <a:lnTo>
                  <a:pt x="826637" y="1018173"/>
                </a:lnTo>
                <a:lnTo>
                  <a:pt x="871508" y="1004860"/>
                </a:lnTo>
                <a:lnTo>
                  <a:pt x="913637" y="982683"/>
                </a:lnTo>
                <a:lnTo>
                  <a:pt x="951628" y="951651"/>
                </a:lnTo>
                <a:lnTo>
                  <a:pt x="982652" y="913640"/>
                </a:lnTo>
                <a:lnTo>
                  <a:pt x="1004813" y="871508"/>
                </a:lnTo>
                <a:lnTo>
                  <a:pt x="1018110" y="826628"/>
                </a:lnTo>
                <a:lnTo>
                  <a:pt x="1022542" y="780374"/>
                </a:lnTo>
                <a:lnTo>
                  <a:pt x="1018110" y="734120"/>
                </a:lnTo>
                <a:lnTo>
                  <a:pt x="1004813" y="689240"/>
                </a:lnTo>
                <a:lnTo>
                  <a:pt x="982652" y="647107"/>
                </a:lnTo>
                <a:lnTo>
                  <a:pt x="951628" y="609096"/>
                </a:lnTo>
                <a:lnTo>
                  <a:pt x="413445" y="70914"/>
                </a:lnTo>
                <a:lnTo>
                  <a:pt x="375461" y="39889"/>
                </a:lnTo>
                <a:lnTo>
                  <a:pt x="333343" y="17728"/>
                </a:lnTo>
                <a:lnTo>
                  <a:pt x="288468" y="4432"/>
                </a:lnTo>
                <a:lnTo>
                  <a:pt x="242215" y="0"/>
                </a:lnTo>
                <a:close/>
              </a:path>
            </a:pathLst>
          </a:custGeom>
          <a:solidFill>
            <a:srgbClr val="1E4471"/>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8" name="object 8"/>
          <p:cNvSpPr/>
          <p:nvPr/>
        </p:nvSpPr>
        <p:spPr>
          <a:xfrm>
            <a:off x="8277602" y="1"/>
            <a:ext cx="293804" cy="454761"/>
          </a:xfrm>
          <a:custGeom>
            <a:avLst/>
            <a:gdLst/>
            <a:ahLst/>
            <a:cxnLst/>
            <a:rect l="l" t="t" r="r" b="b"/>
            <a:pathLst>
              <a:path w="484505" h="749935">
                <a:moveTo>
                  <a:pt x="484362" y="0"/>
                </a:moveTo>
                <a:lnTo>
                  <a:pt x="0" y="0"/>
                </a:lnTo>
                <a:lnTo>
                  <a:pt x="0" y="507463"/>
                </a:lnTo>
                <a:lnTo>
                  <a:pt x="4921" y="556262"/>
                </a:lnTo>
                <a:lnTo>
                  <a:pt x="19035" y="601718"/>
                </a:lnTo>
                <a:lnTo>
                  <a:pt x="41368" y="642856"/>
                </a:lnTo>
                <a:lnTo>
                  <a:pt x="70944" y="678700"/>
                </a:lnTo>
                <a:lnTo>
                  <a:pt x="106788" y="708275"/>
                </a:lnTo>
                <a:lnTo>
                  <a:pt x="147925" y="730608"/>
                </a:lnTo>
                <a:lnTo>
                  <a:pt x="193381" y="744722"/>
                </a:lnTo>
                <a:lnTo>
                  <a:pt x="242181" y="749644"/>
                </a:lnTo>
                <a:lnTo>
                  <a:pt x="290980" y="744722"/>
                </a:lnTo>
                <a:lnTo>
                  <a:pt x="336436" y="730606"/>
                </a:lnTo>
                <a:lnTo>
                  <a:pt x="377574" y="708269"/>
                </a:lnTo>
                <a:lnTo>
                  <a:pt x="413418" y="678685"/>
                </a:lnTo>
                <a:lnTo>
                  <a:pt x="442993" y="642827"/>
                </a:lnTo>
                <a:lnTo>
                  <a:pt x="465326" y="601670"/>
                </a:lnTo>
                <a:lnTo>
                  <a:pt x="479440" y="556185"/>
                </a:lnTo>
                <a:lnTo>
                  <a:pt x="484350" y="507463"/>
                </a:lnTo>
                <a:lnTo>
                  <a:pt x="484362" y="0"/>
                </a:lnTo>
                <a:close/>
              </a:path>
            </a:pathLst>
          </a:custGeom>
          <a:solidFill>
            <a:srgbClr val="1E4471"/>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9" name="object 9"/>
          <p:cNvSpPr/>
          <p:nvPr/>
        </p:nvSpPr>
        <p:spPr>
          <a:xfrm>
            <a:off x="8834633" y="25664"/>
            <a:ext cx="620339" cy="620339"/>
          </a:xfrm>
          <a:custGeom>
            <a:avLst/>
            <a:gdLst/>
            <a:ahLst/>
            <a:cxnLst/>
            <a:rect l="l" t="t" r="r" b="b"/>
            <a:pathLst>
              <a:path w="1022984" h="1022985">
                <a:moveTo>
                  <a:pt x="780388" y="0"/>
                </a:moveTo>
                <a:lnTo>
                  <a:pt x="734121" y="4431"/>
                </a:lnTo>
                <a:lnTo>
                  <a:pt x="689227" y="17724"/>
                </a:lnTo>
                <a:lnTo>
                  <a:pt x="647083" y="39880"/>
                </a:lnTo>
                <a:lnTo>
                  <a:pt x="609067" y="70898"/>
                </a:lnTo>
                <a:lnTo>
                  <a:pt x="71000" y="609112"/>
                </a:lnTo>
                <a:lnTo>
                  <a:pt x="39937" y="647086"/>
                </a:lnTo>
                <a:lnTo>
                  <a:pt x="17750" y="689198"/>
                </a:lnTo>
                <a:lnTo>
                  <a:pt x="4437" y="734072"/>
                </a:lnTo>
                <a:lnTo>
                  <a:pt x="0" y="780330"/>
                </a:lnTo>
                <a:lnTo>
                  <a:pt x="4437" y="826596"/>
                </a:lnTo>
                <a:lnTo>
                  <a:pt x="17750" y="871492"/>
                </a:lnTo>
                <a:lnTo>
                  <a:pt x="39937" y="913642"/>
                </a:lnTo>
                <a:lnTo>
                  <a:pt x="71000" y="951667"/>
                </a:lnTo>
                <a:lnTo>
                  <a:pt x="108966" y="982679"/>
                </a:lnTo>
                <a:lnTo>
                  <a:pt x="151070" y="1004813"/>
                </a:lnTo>
                <a:lnTo>
                  <a:pt x="195943" y="1018083"/>
                </a:lnTo>
                <a:lnTo>
                  <a:pt x="242220" y="1022502"/>
                </a:lnTo>
                <a:lnTo>
                  <a:pt x="288492" y="1018083"/>
                </a:lnTo>
                <a:lnTo>
                  <a:pt x="333358" y="1004813"/>
                </a:lnTo>
                <a:lnTo>
                  <a:pt x="375461" y="982679"/>
                </a:lnTo>
                <a:lnTo>
                  <a:pt x="413440" y="951667"/>
                </a:lnTo>
                <a:lnTo>
                  <a:pt x="951622" y="413474"/>
                </a:lnTo>
                <a:lnTo>
                  <a:pt x="982647" y="375490"/>
                </a:lnTo>
                <a:lnTo>
                  <a:pt x="1004808" y="333371"/>
                </a:lnTo>
                <a:lnTo>
                  <a:pt x="1018104" y="288493"/>
                </a:lnTo>
                <a:lnTo>
                  <a:pt x="1022536" y="242233"/>
                </a:lnTo>
                <a:lnTo>
                  <a:pt x="1018104" y="195967"/>
                </a:lnTo>
                <a:lnTo>
                  <a:pt x="1004808" y="151071"/>
                </a:lnTo>
                <a:lnTo>
                  <a:pt x="982647" y="108923"/>
                </a:lnTo>
                <a:lnTo>
                  <a:pt x="951622" y="70898"/>
                </a:lnTo>
                <a:lnTo>
                  <a:pt x="913644" y="39880"/>
                </a:lnTo>
                <a:lnTo>
                  <a:pt x="871527" y="17724"/>
                </a:lnTo>
                <a:lnTo>
                  <a:pt x="826649" y="4431"/>
                </a:lnTo>
                <a:lnTo>
                  <a:pt x="780388" y="0"/>
                </a:lnTo>
                <a:close/>
              </a:path>
            </a:pathLst>
          </a:custGeom>
          <a:solidFill>
            <a:srgbClr val="1E4471"/>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ＭＳ Ｐゴシック" charset="0"/>
              <a:cs typeface="+mn-cs"/>
            </a:endParaRPr>
          </a:p>
        </p:txBody>
      </p:sp>
      <p:grpSp>
        <p:nvGrpSpPr>
          <p:cNvPr id="10" name="object 10"/>
          <p:cNvGrpSpPr/>
          <p:nvPr/>
        </p:nvGrpSpPr>
        <p:grpSpPr>
          <a:xfrm>
            <a:off x="7004036" y="819740"/>
            <a:ext cx="4901872" cy="5675852"/>
            <a:chOff x="11497033" y="1425286"/>
            <a:chExt cx="8083550" cy="9359900"/>
          </a:xfrm>
        </p:grpSpPr>
        <p:sp>
          <p:nvSpPr>
            <p:cNvPr id="11" name="object 11"/>
            <p:cNvSpPr/>
            <p:nvPr/>
          </p:nvSpPr>
          <p:spPr>
            <a:xfrm>
              <a:off x="13432066" y="1425286"/>
              <a:ext cx="5433060" cy="5433695"/>
            </a:xfrm>
            <a:custGeom>
              <a:avLst/>
              <a:gdLst/>
              <a:ahLst/>
              <a:cxnLst/>
              <a:rect l="l" t="t" r="r" b="b"/>
              <a:pathLst>
                <a:path w="5433059" h="5433695">
                  <a:moveTo>
                    <a:pt x="239566" y="0"/>
                  </a:moveTo>
                  <a:lnTo>
                    <a:pt x="193432" y="4951"/>
                  </a:lnTo>
                  <a:lnTo>
                    <a:pt x="149082" y="18598"/>
                  </a:lnTo>
                  <a:lnTo>
                    <a:pt x="107823" y="40661"/>
                  </a:lnTo>
                  <a:lnTo>
                    <a:pt x="70956" y="70866"/>
                  </a:lnTo>
                  <a:lnTo>
                    <a:pt x="40712" y="107729"/>
                  </a:lnTo>
                  <a:lnTo>
                    <a:pt x="18622" y="148984"/>
                  </a:lnTo>
                  <a:lnTo>
                    <a:pt x="4960" y="193325"/>
                  </a:lnTo>
                  <a:lnTo>
                    <a:pt x="0" y="239452"/>
                  </a:lnTo>
                  <a:lnTo>
                    <a:pt x="4016" y="286062"/>
                  </a:lnTo>
                  <a:lnTo>
                    <a:pt x="17283" y="331852"/>
                  </a:lnTo>
                  <a:lnTo>
                    <a:pt x="1845939" y="4917545"/>
                  </a:lnTo>
                  <a:lnTo>
                    <a:pt x="1866837" y="4958281"/>
                  </a:lnTo>
                  <a:lnTo>
                    <a:pt x="1894478" y="4993784"/>
                  </a:lnTo>
                  <a:lnTo>
                    <a:pt x="1927912" y="5023356"/>
                  </a:lnTo>
                  <a:lnTo>
                    <a:pt x="1966187" y="5046298"/>
                  </a:lnTo>
                  <a:lnTo>
                    <a:pt x="2008354" y="5061912"/>
                  </a:lnTo>
                  <a:lnTo>
                    <a:pt x="2053462" y="5069499"/>
                  </a:lnTo>
                  <a:lnTo>
                    <a:pt x="2099236" y="5068469"/>
                  </a:lnTo>
                  <a:lnTo>
                    <a:pt x="2143238" y="5059079"/>
                  </a:lnTo>
                  <a:lnTo>
                    <a:pt x="2184425" y="5041883"/>
                  </a:lnTo>
                  <a:lnTo>
                    <a:pt x="2221754" y="5017435"/>
                  </a:lnTo>
                  <a:lnTo>
                    <a:pt x="2254183" y="4986289"/>
                  </a:lnTo>
                  <a:lnTo>
                    <a:pt x="2280669" y="4949000"/>
                  </a:lnTo>
                  <a:lnTo>
                    <a:pt x="2874567" y="3920822"/>
                  </a:lnTo>
                  <a:lnTo>
                    <a:pt x="4315780" y="5362150"/>
                  </a:lnTo>
                  <a:lnTo>
                    <a:pt x="4352640" y="5392392"/>
                  </a:lnTo>
                  <a:lnTo>
                    <a:pt x="4394329" y="5414668"/>
                  </a:lnTo>
                  <a:lnTo>
                    <a:pt x="4439545" y="5428433"/>
                  </a:lnTo>
                  <a:lnTo>
                    <a:pt x="4486990" y="5433142"/>
                  </a:lnTo>
                  <a:lnTo>
                    <a:pt x="4534502" y="5428433"/>
                  </a:lnTo>
                  <a:lnTo>
                    <a:pt x="4579725" y="5414668"/>
                  </a:lnTo>
                  <a:lnTo>
                    <a:pt x="4621414" y="5392392"/>
                  </a:lnTo>
                  <a:lnTo>
                    <a:pt x="4658325" y="5362150"/>
                  </a:lnTo>
                  <a:lnTo>
                    <a:pt x="5361570" y="4658695"/>
                  </a:lnTo>
                  <a:lnTo>
                    <a:pt x="5392585" y="4620720"/>
                  </a:lnTo>
                  <a:lnTo>
                    <a:pt x="5414738" y="4578606"/>
                  </a:lnTo>
                  <a:lnTo>
                    <a:pt x="5428030" y="4533733"/>
                  </a:lnTo>
                  <a:lnTo>
                    <a:pt x="5432461" y="4487480"/>
                  </a:lnTo>
                  <a:lnTo>
                    <a:pt x="5428030" y="4441227"/>
                  </a:lnTo>
                  <a:lnTo>
                    <a:pt x="5414738" y="4396354"/>
                  </a:lnTo>
                  <a:lnTo>
                    <a:pt x="5392585" y="4354240"/>
                  </a:lnTo>
                  <a:lnTo>
                    <a:pt x="5361570" y="4316265"/>
                  </a:lnTo>
                  <a:lnTo>
                    <a:pt x="3920242" y="2874822"/>
                  </a:lnTo>
                  <a:lnTo>
                    <a:pt x="4948515" y="2280882"/>
                  </a:lnTo>
                  <a:lnTo>
                    <a:pt x="4985802" y="2254410"/>
                  </a:lnTo>
                  <a:lnTo>
                    <a:pt x="5016927" y="2221994"/>
                  </a:lnTo>
                  <a:lnTo>
                    <a:pt x="5041343" y="2184680"/>
                  </a:lnTo>
                  <a:lnTo>
                    <a:pt x="5058506" y="2143515"/>
                  </a:lnTo>
                  <a:lnTo>
                    <a:pt x="5067869" y="2099547"/>
                  </a:lnTo>
                  <a:lnTo>
                    <a:pt x="5068888" y="2053821"/>
                  </a:lnTo>
                  <a:lnTo>
                    <a:pt x="5061310" y="2008670"/>
                  </a:lnTo>
                  <a:lnTo>
                    <a:pt x="5045719" y="1966475"/>
                  </a:lnTo>
                  <a:lnTo>
                    <a:pt x="5022808" y="1928190"/>
                  </a:lnTo>
                  <a:lnTo>
                    <a:pt x="4993271" y="1894766"/>
                  </a:lnTo>
                  <a:lnTo>
                    <a:pt x="4957801" y="1867155"/>
                  </a:lnTo>
                  <a:lnTo>
                    <a:pt x="4917092" y="1846309"/>
                  </a:lnTo>
                  <a:lnTo>
                    <a:pt x="331975" y="17286"/>
                  </a:lnTo>
                  <a:lnTo>
                    <a:pt x="286182" y="4019"/>
                  </a:lnTo>
                  <a:lnTo>
                    <a:pt x="239566" y="0"/>
                  </a:lnTo>
                  <a:close/>
                </a:path>
              </a:pathLst>
            </a:custGeom>
            <a:solidFill>
              <a:srgbClr val="FBAB2C"/>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12" name="object 12"/>
            <p:cNvSpPr/>
            <p:nvPr/>
          </p:nvSpPr>
          <p:spPr>
            <a:xfrm>
              <a:off x="11497031" y="1656835"/>
              <a:ext cx="1560830" cy="1941830"/>
            </a:xfrm>
            <a:custGeom>
              <a:avLst/>
              <a:gdLst/>
              <a:ahLst/>
              <a:cxnLst/>
              <a:rect l="l" t="t" r="r" b="b"/>
              <a:pathLst>
                <a:path w="1560830" h="1941829">
                  <a:moveTo>
                    <a:pt x="1245450" y="242189"/>
                  </a:moveTo>
                  <a:lnTo>
                    <a:pt x="1240523" y="193395"/>
                  </a:lnTo>
                  <a:lnTo>
                    <a:pt x="1226400" y="147942"/>
                  </a:lnTo>
                  <a:lnTo>
                    <a:pt x="1204074" y="106807"/>
                  </a:lnTo>
                  <a:lnTo>
                    <a:pt x="1174483" y="70967"/>
                  </a:lnTo>
                  <a:lnTo>
                    <a:pt x="1138643" y="41376"/>
                  </a:lnTo>
                  <a:lnTo>
                    <a:pt x="1097508" y="19050"/>
                  </a:lnTo>
                  <a:lnTo>
                    <a:pt x="1052055" y="4927"/>
                  </a:lnTo>
                  <a:lnTo>
                    <a:pt x="1003261" y="0"/>
                  </a:lnTo>
                  <a:lnTo>
                    <a:pt x="242163" y="0"/>
                  </a:lnTo>
                  <a:lnTo>
                    <a:pt x="193370" y="4927"/>
                  </a:lnTo>
                  <a:lnTo>
                    <a:pt x="147916" y="19050"/>
                  </a:lnTo>
                  <a:lnTo>
                    <a:pt x="106781" y="41376"/>
                  </a:lnTo>
                  <a:lnTo>
                    <a:pt x="70929" y="70967"/>
                  </a:lnTo>
                  <a:lnTo>
                    <a:pt x="41363" y="106807"/>
                  </a:lnTo>
                  <a:lnTo>
                    <a:pt x="19024" y="147942"/>
                  </a:lnTo>
                  <a:lnTo>
                    <a:pt x="4914" y="193395"/>
                  </a:lnTo>
                  <a:lnTo>
                    <a:pt x="0" y="242189"/>
                  </a:lnTo>
                  <a:lnTo>
                    <a:pt x="4914" y="291020"/>
                  </a:lnTo>
                  <a:lnTo>
                    <a:pt x="19011" y="336511"/>
                  </a:lnTo>
                  <a:lnTo>
                    <a:pt x="41325" y="377672"/>
                  </a:lnTo>
                  <a:lnTo>
                    <a:pt x="70891" y="413537"/>
                  </a:lnTo>
                  <a:lnTo>
                    <a:pt x="106730" y="443128"/>
                  </a:lnTo>
                  <a:lnTo>
                    <a:pt x="147866" y="465467"/>
                  </a:lnTo>
                  <a:lnTo>
                    <a:pt x="193332" y="479590"/>
                  </a:lnTo>
                  <a:lnTo>
                    <a:pt x="242163" y="484517"/>
                  </a:lnTo>
                  <a:lnTo>
                    <a:pt x="1003261" y="484517"/>
                  </a:lnTo>
                  <a:lnTo>
                    <a:pt x="1052055" y="479590"/>
                  </a:lnTo>
                  <a:lnTo>
                    <a:pt x="1097508" y="465467"/>
                  </a:lnTo>
                  <a:lnTo>
                    <a:pt x="1138643" y="443128"/>
                  </a:lnTo>
                  <a:lnTo>
                    <a:pt x="1174483" y="413537"/>
                  </a:lnTo>
                  <a:lnTo>
                    <a:pt x="1204074" y="377672"/>
                  </a:lnTo>
                  <a:lnTo>
                    <a:pt x="1226400" y="336511"/>
                  </a:lnTo>
                  <a:lnTo>
                    <a:pt x="1240523" y="291020"/>
                  </a:lnTo>
                  <a:lnTo>
                    <a:pt x="1245450" y="242189"/>
                  </a:lnTo>
                  <a:close/>
                </a:path>
                <a:path w="1560830" h="1941829">
                  <a:moveTo>
                    <a:pt x="1560677" y="1161034"/>
                  </a:moveTo>
                  <a:lnTo>
                    <a:pt x="1556245" y="1114767"/>
                  </a:lnTo>
                  <a:lnTo>
                    <a:pt x="1542948" y="1069873"/>
                  </a:lnTo>
                  <a:lnTo>
                    <a:pt x="1520799" y="1027734"/>
                  </a:lnTo>
                  <a:lnTo>
                    <a:pt x="1489786" y="989723"/>
                  </a:lnTo>
                  <a:lnTo>
                    <a:pt x="1451800" y="958735"/>
                  </a:lnTo>
                  <a:lnTo>
                    <a:pt x="1409687" y="936586"/>
                  </a:lnTo>
                  <a:lnTo>
                    <a:pt x="1364805" y="923290"/>
                  </a:lnTo>
                  <a:lnTo>
                    <a:pt x="1318552" y="918857"/>
                  </a:lnTo>
                  <a:lnTo>
                    <a:pt x="1272298" y="923264"/>
                  </a:lnTo>
                  <a:lnTo>
                    <a:pt x="1227429" y="936548"/>
                  </a:lnTo>
                  <a:lnTo>
                    <a:pt x="1185303" y="958697"/>
                  </a:lnTo>
                  <a:lnTo>
                    <a:pt x="1147318" y="989723"/>
                  </a:lnTo>
                  <a:lnTo>
                    <a:pt x="609015" y="1528025"/>
                  </a:lnTo>
                  <a:lnTo>
                    <a:pt x="578002" y="1565998"/>
                  </a:lnTo>
                  <a:lnTo>
                    <a:pt x="555853" y="1608112"/>
                  </a:lnTo>
                  <a:lnTo>
                    <a:pt x="542556" y="1652993"/>
                  </a:lnTo>
                  <a:lnTo>
                    <a:pt x="538124" y="1699247"/>
                  </a:lnTo>
                  <a:lnTo>
                    <a:pt x="542556" y="1745500"/>
                  </a:lnTo>
                  <a:lnTo>
                    <a:pt x="555853" y="1790369"/>
                  </a:lnTo>
                  <a:lnTo>
                    <a:pt x="578002" y="1832483"/>
                  </a:lnTo>
                  <a:lnTo>
                    <a:pt x="609015" y="1870456"/>
                  </a:lnTo>
                  <a:lnTo>
                    <a:pt x="647001" y="1901494"/>
                  </a:lnTo>
                  <a:lnTo>
                    <a:pt x="689140" y="1923669"/>
                  </a:lnTo>
                  <a:lnTo>
                    <a:pt x="734009" y="1936978"/>
                  </a:lnTo>
                  <a:lnTo>
                    <a:pt x="780237" y="1941423"/>
                  </a:lnTo>
                  <a:lnTo>
                    <a:pt x="826541" y="1936978"/>
                  </a:lnTo>
                  <a:lnTo>
                    <a:pt x="871461" y="1923669"/>
                  </a:lnTo>
                  <a:lnTo>
                    <a:pt x="913599" y="1901494"/>
                  </a:lnTo>
                  <a:lnTo>
                    <a:pt x="951572" y="1870456"/>
                  </a:lnTo>
                  <a:lnTo>
                    <a:pt x="1489786" y="1332280"/>
                  </a:lnTo>
                  <a:lnTo>
                    <a:pt x="1520799" y="1294295"/>
                  </a:lnTo>
                  <a:lnTo>
                    <a:pt x="1542948" y="1252169"/>
                  </a:lnTo>
                  <a:lnTo>
                    <a:pt x="1556245" y="1207287"/>
                  </a:lnTo>
                  <a:lnTo>
                    <a:pt x="1560677" y="1161034"/>
                  </a:lnTo>
                  <a:close/>
                </a:path>
              </a:pathLst>
            </a:custGeom>
            <a:solidFill>
              <a:srgbClr val="1E4471"/>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13" name="object 13"/>
            <p:cNvSpPr/>
            <p:nvPr/>
          </p:nvSpPr>
          <p:spPr>
            <a:xfrm>
              <a:off x="18683567" y="10563825"/>
              <a:ext cx="55244" cy="217804"/>
            </a:xfrm>
            <a:custGeom>
              <a:avLst/>
              <a:gdLst/>
              <a:ahLst/>
              <a:cxnLst/>
              <a:rect l="l" t="t" r="r" b="b"/>
              <a:pathLst>
                <a:path w="55244" h="217804">
                  <a:moveTo>
                    <a:pt x="54846" y="0"/>
                  </a:moveTo>
                  <a:lnTo>
                    <a:pt x="0" y="0"/>
                  </a:lnTo>
                  <a:lnTo>
                    <a:pt x="0" y="217323"/>
                  </a:lnTo>
                  <a:lnTo>
                    <a:pt x="54846" y="217323"/>
                  </a:lnTo>
                  <a:lnTo>
                    <a:pt x="54846" y="0"/>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ＭＳ Ｐゴシック" charset="0"/>
                <a:cs typeface="+mn-cs"/>
              </a:endParaRPr>
            </a:p>
          </p:txBody>
        </p:sp>
        <p:pic>
          <p:nvPicPr>
            <p:cNvPr id="14" name="object 14"/>
            <p:cNvPicPr/>
            <p:nvPr/>
          </p:nvPicPr>
          <p:blipFill>
            <a:blip r:embed="rId2" cstate="print"/>
            <a:stretch>
              <a:fillRect/>
            </a:stretch>
          </p:blipFill>
          <p:spPr>
            <a:xfrm>
              <a:off x="19014807" y="10559968"/>
              <a:ext cx="165806" cy="225040"/>
            </a:xfrm>
            <a:prstGeom prst="rect">
              <a:avLst/>
            </a:prstGeom>
          </p:spPr>
        </p:pic>
        <p:pic>
          <p:nvPicPr>
            <p:cNvPr id="15" name="object 15"/>
            <p:cNvPicPr/>
            <p:nvPr/>
          </p:nvPicPr>
          <p:blipFill>
            <a:blip r:embed="rId3" cstate="print"/>
            <a:stretch>
              <a:fillRect/>
            </a:stretch>
          </p:blipFill>
          <p:spPr>
            <a:xfrm>
              <a:off x="18442448" y="10559968"/>
              <a:ext cx="165733" cy="225040"/>
            </a:xfrm>
            <a:prstGeom prst="rect">
              <a:avLst/>
            </a:prstGeom>
          </p:spPr>
        </p:pic>
        <p:pic>
          <p:nvPicPr>
            <p:cNvPr id="16" name="object 16"/>
            <p:cNvPicPr/>
            <p:nvPr/>
          </p:nvPicPr>
          <p:blipFill>
            <a:blip r:embed="rId4" cstate="print"/>
            <a:stretch>
              <a:fillRect/>
            </a:stretch>
          </p:blipFill>
          <p:spPr>
            <a:xfrm>
              <a:off x="19238356" y="10559967"/>
              <a:ext cx="229626" cy="225040"/>
            </a:xfrm>
            <a:prstGeom prst="rect">
              <a:avLst/>
            </a:prstGeom>
          </p:spPr>
        </p:pic>
        <p:pic>
          <p:nvPicPr>
            <p:cNvPr id="17" name="object 17"/>
            <p:cNvPicPr/>
            <p:nvPr/>
          </p:nvPicPr>
          <p:blipFill>
            <a:blip r:embed="rId5" cstate="print"/>
            <a:stretch>
              <a:fillRect/>
            </a:stretch>
          </p:blipFill>
          <p:spPr>
            <a:xfrm>
              <a:off x="18811955" y="10559899"/>
              <a:ext cx="149723" cy="225113"/>
            </a:xfrm>
            <a:prstGeom prst="rect">
              <a:avLst/>
            </a:prstGeom>
          </p:spPr>
        </p:pic>
        <p:sp>
          <p:nvSpPr>
            <p:cNvPr id="18" name="object 18"/>
            <p:cNvSpPr/>
            <p:nvPr/>
          </p:nvSpPr>
          <p:spPr>
            <a:xfrm>
              <a:off x="18329821" y="10125805"/>
              <a:ext cx="1250950" cy="655955"/>
            </a:xfrm>
            <a:custGeom>
              <a:avLst/>
              <a:gdLst/>
              <a:ahLst/>
              <a:cxnLst/>
              <a:rect l="l" t="t" r="r" b="b"/>
              <a:pathLst>
                <a:path w="1250950" h="655954">
                  <a:moveTo>
                    <a:pt x="54470" y="204457"/>
                  </a:moveTo>
                  <a:lnTo>
                    <a:pt x="52324" y="193903"/>
                  </a:lnTo>
                  <a:lnTo>
                    <a:pt x="46469" y="185280"/>
                  </a:lnTo>
                  <a:lnTo>
                    <a:pt x="37820" y="179463"/>
                  </a:lnTo>
                  <a:lnTo>
                    <a:pt x="27241" y="177330"/>
                  </a:lnTo>
                  <a:lnTo>
                    <a:pt x="16662" y="179463"/>
                  </a:lnTo>
                  <a:lnTo>
                    <a:pt x="8001" y="185280"/>
                  </a:lnTo>
                  <a:lnTo>
                    <a:pt x="2159" y="193903"/>
                  </a:lnTo>
                  <a:lnTo>
                    <a:pt x="0" y="204457"/>
                  </a:lnTo>
                  <a:lnTo>
                    <a:pt x="0" y="261505"/>
                  </a:lnTo>
                  <a:lnTo>
                    <a:pt x="2159" y="272110"/>
                  </a:lnTo>
                  <a:lnTo>
                    <a:pt x="8001" y="280758"/>
                  </a:lnTo>
                  <a:lnTo>
                    <a:pt x="16662" y="286588"/>
                  </a:lnTo>
                  <a:lnTo>
                    <a:pt x="27241" y="288721"/>
                  </a:lnTo>
                  <a:lnTo>
                    <a:pt x="37820" y="286588"/>
                  </a:lnTo>
                  <a:lnTo>
                    <a:pt x="46469" y="280758"/>
                  </a:lnTo>
                  <a:lnTo>
                    <a:pt x="52324" y="272110"/>
                  </a:lnTo>
                  <a:lnTo>
                    <a:pt x="54470" y="261505"/>
                  </a:lnTo>
                  <a:lnTo>
                    <a:pt x="54470" y="204457"/>
                  </a:lnTo>
                  <a:close/>
                </a:path>
                <a:path w="1250950" h="655954">
                  <a:moveTo>
                    <a:pt x="204025" y="129578"/>
                  </a:moveTo>
                  <a:lnTo>
                    <a:pt x="201879" y="119024"/>
                  </a:lnTo>
                  <a:lnTo>
                    <a:pt x="196024" y="110388"/>
                  </a:lnTo>
                  <a:lnTo>
                    <a:pt x="187375" y="104571"/>
                  </a:lnTo>
                  <a:lnTo>
                    <a:pt x="176796" y="102438"/>
                  </a:lnTo>
                  <a:lnTo>
                    <a:pt x="166217" y="104571"/>
                  </a:lnTo>
                  <a:lnTo>
                    <a:pt x="157556" y="110388"/>
                  </a:lnTo>
                  <a:lnTo>
                    <a:pt x="151701" y="119024"/>
                  </a:lnTo>
                  <a:lnTo>
                    <a:pt x="149555" y="129578"/>
                  </a:lnTo>
                  <a:lnTo>
                    <a:pt x="149555" y="261518"/>
                  </a:lnTo>
                  <a:lnTo>
                    <a:pt x="151701" y="272122"/>
                  </a:lnTo>
                  <a:lnTo>
                    <a:pt x="157556" y="280758"/>
                  </a:lnTo>
                  <a:lnTo>
                    <a:pt x="166217" y="286588"/>
                  </a:lnTo>
                  <a:lnTo>
                    <a:pt x="176796" y="288721"/>
                  </a:lnTo>
                  <a:lnTo>
                    <a:pt x="187375" y="286588"/>
                  </a:lnTo>
                  <a:lnTo>
                    <a:pt x="196024" y="280758"/>
                  </a:lnTo>
                  <a:lnTo>
                    <a:pt x="201879" y="272122"/>
                  </a:lnTo>
                  <a:lnTo>
                    <a:pt x="204025" y="261518"/>
                  </a:lnTo>
                  <a:lnTo>
                    <a:pt x="204025" y="129578"/>
                  </a:lnTo>
                  <a:close/>
                </a:path>
                <a:path w="1250950" h="655954">
                  <a:moveTo>
                    <a:pt x="353568" y="27139"/>
                  </a:moveTo>
                  <a:lnTo>
                    <a:pt x="351421" y="16573"/>
                  </a:lnTo>
                  <a:lnTo>
                    <a:pt x="345579" y="7950"/>
                  </a:lnTo>
                  <a:lnTo>
                    <a:pt x="336931" y="2133"/>
                  </a:lnTo>
                  <a:lnTo>
                    <a:pt x="326351" y="0"/>
                  </a:lnTo>
                  <a:lnTo>
                    <a:pt x="315772" y="2133"/>
                  </a:lnTo>
                  <a:lnTo>
                    <a:pt x="307111" y="7950"/>
                  </a:lnTo>
                  <a:lnTo>
                    <a:pt x="301269" y="16573"/>
                  </a:lnTo>
                  <a:lnTo>
                    <a:pt x="299123" y="27139"/>
                  </a:lnTo>
                  <a:lnTo>
                    <a:pt x="299123" y="315722"/>
                  </a:lnTo>
                  <a:lnTo>
                    <a:pt x="301269" y="326326"/>
                  </a:lnTo>
                  <a:lnTo>
                    <a:pt x="307111" y="334975"/>
                  </a:lnTo>
                  <a:lnTo>
                    <a:pt x="315772" y="340804"/>
                  </a:lnTo>
                  <a:lnTo>
                    <a:pt x="326351" y="342938"/>
                  </a:lnTo>
                  <a:lnTo>
                    <a:pt x="336931" y="340804"/>
                  </a:lnTo>
                  <a:lnTo>
                    <a:pt x="345579" y="334975"/>
                  </a:lnTo>
                  <a:lnTo>
                    <a:pt x="351421" y="326326"/>
                  </a:lnTo>
                  <a:lnTo>
                    <a:pt x="353568" y="315722"/>
                  </a:lnTo>
                  <a:lnTo>
                    <a:pt x="353568" y="27139"/>
                  </a:lnTo>
                  <a:close/>
                </a:path>
                <a:path w="1250950" h="655954">
                  <a:moveTo>
                    <a:pt x="503123" y="129578"/>
                  </a:moveTo>
                  <a:lnTo>
                    <a:pt x="500976" y="119024"/>
                  </a:lnTo>
                  <a:lnTo>
                    <a:pt x="495134" y="110388"/>
                  </a:lnTo>
                  <a:lnTo>
                    <a:pt x="486486" y="104571"/>
                  </a:lnTo>
                  <a:lnTo>
                    <a:pt x="475907" y="102438"/>
                  </a:lnTo>
                  <a:lnTo>
                    <a:pt x="465328" y="104571"/>
                  </a:lnTo>
                  <a:lnTo>
                    <a:pt x="456666" y="110388"/>
                  </a:lnTo>
                  <a:lnTo>
                    <a:pt x="450824" y="119024"/>
                  </a:lnTo>
                  <a:lnTo>
                    <a:pt x="448678" y="129578"/>
                  </a:lnTo>
                  <a:lnTo>
                    <a:pt x="448678" y="261518"/>
                  </a:lnTo>
                  <a:lnTo>
                    <a:pt x="450824" y="272122"/>
                  </a:lnTo>
                  <a:lnTo>
                    <a:pt x="456666" y="280758"/>
                  </a:lnTo>
                  <a:lnTo>
                    <a:pt x="465328" y="286588"/>
                  </a:lnTo>
                  <a:lnTo>
                    <a:pt x="475907" y="288721"/>
                  </a:lnTo>
                  <a:lnTo>
                    <a:pt x="486486" y="286588"/>
                  </a:lnTo>
                  <a:lnTo>
                    <a:pt x="495134" y="280758"/>
                  </a:lnTo>
                  <a:lnTo>
                    <a:pt x="500976" y="272122"/>
                  </a:lnTo>
                  <a:lnTo>
                    <a:pt x="503123" y="261518"/>
                  </a:lnTo>
                  <a:lnTo>
                    <a:pt x="503123" y="129578"/>
                  </a:lnTo>
                  <a:close/>
                </a:path>
                <a:path w="1250950" h="655954">
                  <a:moveTo>
                    <a:pt x="652513" y="204457"/>
                  </a:moveTo>
                  <a:lnTo>
                    <a:pt x="650379" y="193903"/>
                  </a:lnTo>
                  <a:lnTo>
                    <a:pt x="644575" y="185280"/>
                  </a:lnTo>
                  <a:lnTo>
                    <a:pt x="635977" y="179463"/>
                  </a:lnTo>
                  <a:lnTo>
                    <a:pt x="625449" y="177330"/>
                  </a:lnTo>
                  <a:lnTo>
                    <a:pt x="614870" y="179463"/>
                  </a:lnTo>
                  <a:lnTo>
                    <a:pt x="606221" y="185280"/>
                  </a:lnTo>
                  <a:lnTo>
                    <a:pt x="600379" y="193903"/>
                  </a:lnTo>
                  <a:lnTo>
                    <a:pt x="598233" y="204457"/>
                  </a:lnTo>
                  <a:lnTo>
                    <a:pt x="598233" y="261505"/>
                  </a:lnTo>
                  <a:lnTo>
                    <a:pt x="600379" y="272110"/>
                  </a:lnTo>
                  <a:lnTo>
                    <a:pt x="606221" y="280758"/>
                  </a:lnTo>
                  <a:lnTo>
                    <a:pt x="614870" y="286588"/>
                  </a:lnTo>
                  <a:lnTo>
                    <a:pt x="625449" y="288721"/>
                  </a:lnTo>
                  <a:lnTo>
                    <a:pt x="635977" y="286588"/>
                  </a:lnTo>
                  <a:lnTo>
                    <a:pt x="644575" y="280758"/>
                  </a:lnTo>
                  <a:lnTo>
                    <a:pt x="650379" y="272110"/>
                  </a:lnTo>
                  <a:lnTo>
                    <a:pt x="652513" y="261505"/>
                  </a:lnTo>
                  <a:lnTo>
                    <a:pt x="652513" y="204457"/>
                  </a:lnTo>
                  <a:close/>
                </a:path>
                <a:path w="1250950" h="655954">
                  <a:moveTo>
                    <a:pt x="802132" y="129578"/>
                  </a:moveTo>
                  <a:lnTo>
                    <a:pt x="799998" y="119024"/>
                  </a:lnTo>
                  <a:lnTo>
                    <a:pt x="794181" y="110388"/>
                  </a:lnTo>
                  <a:lnTo>
                    <a:pt x="785558" y="104571"/>
                  </a:lnTo>
                  <a:lnTo>
                    <a:pt x="774992" y="102438"/>
                  </a:lnTo>
                  <a:lnTo>
                    <a:pt x="764438" y="104571"/>
                  </a:lnTo>
                  <a:lnTo>
                    <a:pt x="755815" y="110388"/>
                  </a:lnTo>
                  <a:lnTo>
                    <a:pt x="749985" y="119024"/>
                  </a:lnTo>
                  <a:lnTo>
                    <a:pt x="747852" y="129578"/>
                  </a:lnTo>
                  <a:lnTo>
                    <a:pt x="747852" y="261518"/>
                  </a:lnTo>
                  <a:lnTo>
                    <a:pt x="749985" y="272122"/>
                  </a:lnTo>
                  <a:lnTo>
                    <a:pt x="755815" y="280758"/>
                  </a:lnTo>
                  <a:lnTo>
                    <a:pt x="764438" y="286588"/>
                  </a:lnTo>
                  <a:lnTo>
                    <a:pt x="774992" y="288721"/>
                  </a:lnTo>
                  <a:lnTo>
                    <a:pt x="785558" y="286588"/>
                  </a:lnTo>
                  <a:lnTo>
                    <a:pt x="794181" y="280758"/>
                  </a:lnTo>
                  <a:lnTo>
                    <a:pt x="799998" y="272122"/>
                  </a:lnTo>
                  <a:lnTo>
                    <a:pt x="802132" y="261518"/>
                  </a:lnTo>
                  <a:lnTo>
                    <a:pt x="802132" y="129578"/>
                  </a:lnTo>
                  <a:close/>
                </a:path>
                <a:path w="1250950" h="655954">
                  <a:moveTo>
                    <a:pt x="951788" y="27139"/>
                  </a:moveTo>
                  <a:lnTo>
                    <a:pt x="949655" y="16573"/>
                  </a:lnTo>
                  <a:lnTo>
                    <a:pt x="943838" y="7950"/>
                  </a:lnTo>
                  <a:lnTo>
                    <a:pt x="935215" y="2133"/>
                  </a:lnTo>
                  <a:lnTo>
                    <a:pt x="924648" y="0"/>
                  </a:lnTo>
                  <a:lnTo>
                    <a:pt x="914082" y="2133"/>
                  </a:lnTo>
                  <a:lnTo>
                    <a:pt x="905459" y="7950"/>
                  </a:lnTo>
                  <a:lnTo>
                    <a:pt x="899642" y="16573"/>
                  </a:lnTo>
                  <a:lnTo>
                    <a:pt x="897509" y="27139"/>
                  </a:lnTo>
                  <a:lnTo>
                    <a:pt x="897509" y="315722"/>
                  </a:lnTo>
                  <a:lnTo>
                    <a:pt x="899642" y="326326"/>
                  </a:lnTo>
                  <a:lnTo>
                    <a:pt x="905459" y="334975"/>
                  </a:lnTo>
                  <a:lnTo>
                    <a:pt x="914082" y="340804"/>
                  </a:lnTo>
                  <a:lnTo>
                    <a:pt x="924648" y="342938"/>
                  </a:lnTo>
                  <a:lnTo>
                    <a:pt x="935215" y="340804"/>
                  </a:lnTo>
                  <a:lnTo>
                    <a:pt x="943838" y="334975"/>
                  </a:lnTo>
                  <a:lnTo>
                    <a:pt x="949655" y="326326"/>
                  </a:lnTo>
                  <a:lnTo>
                    <a:pt x="951788" y="315722"/>
                  </a:lnTo>
                  <a:lnTo>
                    <a:pt x="951788" y="27139"/>
                  </a:lnTo>
                  <a:close/>
                </a:path>
                <a:path w="1250950" h="655954">
                  <a:moveTo>
                    <a:pt x="1101407" y="129578"/>
                  </a:moveTo>
                  <a:lnTo>
                    <a:pt x="1099273" y="119024"/>
                  </a:lnTo>
                  <a:lnTo>
                    <a:pt x="1093419" y="110388"/>
                  </a:lnTo>
                  <a:lnTo>
                    <a:pt x="1084694" y="104571"/>
                  </a:lnTo>
                  <a:lnTo>
                    <a:pt x="1073924" y="102438"/>
                  </a:lnTo>
                  <a:lnTo>
                    <a:pt x="1063358" y="104571"/>
                  </a:lnTo>
                  <a:lnTo>
                    <a:pt x="1054735" y="110388"/>
                  </a:lnTo>
                  <a:lnTo>
                    <a:pt x="1048918" y="119024"/>
                  </a:lnTo>
                  <a:lnTo>
                    <a:pt x="1046784" y="129578"/>
                  </a:lnTo>
                  <a:lnTo>
                    <a:pt x="1046784" y="261518"/>
                  </a:lnTo>
                  <a:lnTo>
                    <a:pt x="1048918" y="272122"/>
                  </a:lnTo>
                  <a:lnTo>
                    <a:pt x="1054735" y="280758"/>
                  </a:lnTo>
                  <a:lnTo>
                    <a:pt x="1063358" y="286588"/>
                  </a:lnTo>
                  <a:lnTo>
                    <a:pt x="1073924" y="288721"/>
                  </a:lnTo>
                  <a:lnTo>
                    <a:pt x="1084694" y="286588"/>
                  </a:lnTo>
                  <a:lnTo>
                    <a:pt x="1093419" y="280758"/>
                  </a:lnTo>
                  <a:lnTo>
                    <a:pt x="1099273" y="272122"/>
                  </a:lnTo>
                  <a:lnTo>
                    <a:pt x="1101407" y="261518"/>
                  </a:lnTo>
                  <a:lnTo>
                    <a:pt x="1101407" y="129578"/>
                  </a:lnTo>
                  <a:close/>
                </a:path>
                <a:path w="1250950" h="655954">
                  <a:moveTo>
                    <a:pt x="1219339" y="626732"/>
                  </a:moveTo>
                  <a:lnTo>
                    <a:pt x="1195933" y="626732"/>
                  </a:lnTo>
                  <a:lnTo>
                    <a:pt x="1195933" y="630135"/>
                  </a:lnTo>
                  <a:lnTo>
                    <a:pt x="1205674" y="630135"/>
                  </a:lnTo>
                  <a:lnTo>
                    <a:pt x="1205674" y="655345"/>
                  </a:lnTo>
                  <a:lnTo>
                    <a:pt x="1209662" y="655345"/>
                  </a:lnTo>
                  <a:lnTo>
                    <a:pt x="1209662" y="630135"/>
                  </a:lnTo>
                  <a:lnTo>
                    <a:pt x="1219339" y="630135"/>
                  </a:lnTo>
                  <a:lnTo>
                    <a:pt x="1219339" y="626732"/>
                  </a:lnTo>
                  <a:close/>
                </a:path>
                <a:path w="1250950" h="655954">
                  <a:moveTo>
                    <a:pt x="1250734" y="626732"/>
                  </a:moveTo>
                  <a:lnTo>
                    <a:pt x="1244600" y="626732"/>
                  </a:lnTo>
                  <a:lnTo>
                    <a:pt x="1236319" y="650189"/>
                  </a:lnTo>
                  <a:lnTo>
                    <a:pt x="1236179" y="650189"/>
                  </a:lnTo>
                  <a:lnTo>
                    <a:pt x="1227620" y="626732"/>
                  </a:lnTo>
                  <a:lnTo>
                    <a:pt x="1221384" y="626732"/>
                  </a:lnTo>
                  <a:lnTo>
                    <a:pt x="1221384" y="655345"/>
                  </a:lnTo>
                  <a:lnTo>
                    <a:pt x="1225384" y="655345"/>
                  </a:lnTo>
                  <a:lnTo>
                    <a:pt x="1225384" y="631888"/>
                  </a:lnTo>
                  <a:lnTo>
                    <a:pt x="1225575" y="631888"/>
                  </a:lnTo>
                  <a:lnTo>
                    <a:pt x="1234033" y="655345"/>
                  </a:lnTo>
                  <a:lnTo>
                    <a:pt x="1237818" y="655345"/>
                  </a:lnTo>
                  <a:lnTo>
                    <a:pt x="1246505" y="631888"/>
                  </a:lnTo>
                  <a:lnTo>
                    <a:pt x="1246632" y="631888"/>
                  </a:lnTo>
                  <a:lnTo>
                    <a:pt x="1246632" y="655345"/>
                  </a:lnTo>
                  <a:lnTo>
                    <a:pt x="1250734" y="655345"/>
                  </a:lnTo>
                  <a:lnTo>
                    <a:pt x="1250734" y="626732"/>
                  </a:lnTo>
                  <a:close/>
                </a:path>
                <a:path w="1250950" h="655954">
                  <a:moveTo>
                    <a:pt x="1250734" y="204457"/>
                  </a:moveTo>
                  <a:lnTo>
                    <a:pt x="1248587" y="193903"/>
                  </a:lnTo>
                  <a:lnTo>
                    <a:pt x="1242771" y="185280"/>
                  </a:lnTo>
                  <a:lnTo>
                    <a:pt x="1234135" y="179463"/>
                  </a:lnTo>
                  <a:lnTo>
                    <a:pt x="1223581" y="177330"/>
                  </a:lnTo>
                  <a:lnTo>
                    <a:pt x="1213015" y="179463"/>
                  </a:lnTo>
                  <a:lnTo>
                    <a:pt x="1204379" y="185280"/>
                  </a:lnTo>
                  <a:lnTo>
                    <a:pt x="1198549" y="193903"/>
                  </a:lnTo>
                  <a:lnTo>
                    <a:pt x="1196416" y="204457"/>
                  </a:lnTo>
                  <a:lnTo>
                    <a:pt x="1196416" y="261505"/>
                  </a:lnTo>
                  <a:lnTo>
                    <a:pt x="1198549" y="272110"/>
                  </a:lnTo>
                  <a:lnTo>
                    <a:pt x="1204379" y="280758"/>
                  </a:lnTo>
                  <a:lnTo>
                    <a:pt x="1213015" y="286588"/>
                  </a:lnTo>
                  <a:lnTo>
                    <a:pt x="1223581" y="288721"/>
                  </a:lnTo>
                  <a:lnTo>
                    <a:pt x="1234135" y="286588"/>
                  </a:lnTo>
                  <a:lnTo>
                    <a:pt x="1242771" y="280758"/>
                  </a:lnTo>
                  <a:lnTo>
                    <a:pt x="1248587" y="272110"/>
                  </a:lnTo>
                  <a:lnTo>
                    <a:pt x="1250734" y="261505"/>
                  </a:lnTo>
                  <a:lnTo>
                    <a:pt x="1250734" y="204457"/>
                  </a:lnTo>
                  <a:close/>
                </a:path>
              </a:pathLst>
            </a:custGeom>
            <a:solidFill>
              <a:srgbClr val="FFFFFF"/>
            </a:solidFill>
          </p:spPr>
          <p:txBody>
            <a:bodyPr wrap="square" lIns="0" tIns="0" rIns="0" bIns="0" rtlCol="0"/>
            <a:lstStyle/>
            <a:p>
              <a:pPr marL="0" marR="0" lvl="0" indent="0" algn="l" defTabSz="554478"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ＭＳ Ｐゴシック" charset="0"/>
                <a:cs typeface="+mn-cs"/>
              </a:endParaRPr>
            </a:p>
          </p:txBody>
        </p:sp>
      </p:grpSp>
      <p:sp>
        <p:nvSpPr>
          <p:cNvPr id="22" name="Rectangle 21">
            <a:extLst>
              <a:ext uri="{FF2B5EF4-FFF2-40B4-BE49-F238E27FC236}">
                <a16:creationId xmlns:a16="http://schemas.microsoft.com/office/drawing/2014/main" id="{881622F4-9554-448B-A1AA-2C1C065B0C2A}"/>
              </a:ext>
            </a:extLst>
          </p:cNvPr>
          <p:cNvSpPr/>
          <p:nvPr/>
        </p:nvSpPr>
        <p:spPr>
          <a:xfrm>
            <a:off x="8920231" y="4238625"/>
            <a:ext cx="3245975" cy="25757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20" name="Picture 19" descr="A hand holding a yellow flower&#10;&#10;Description automatically generated with medium confidence">
            <a:extLst>
              <a:ext uri="{FF2B5EF4-FFF2-40B4-BE49-F238E27FC236}">
                <a16:creationId xmlns:a16="http://schemas.microsoft.com/office/drawing/2014/main" id="{7A850FF2-D3C6-2FA1-0345-1F51DC1488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3536" y="4545599"/>
            <a:ext cx="3013830" cy="2011892"/>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0063"/>
  <p:tag name="PARENTID" val="0063"/>
</p:tagLst>
</file>

<file path=ppt/tags/tag2.xml><?xml version="1.0" encoding="utf-8"?>
<p:tagLst xmlns:a="http://schemas.openxmlformats.org/drawingml/2006/main" xmlns:r="http://schemas.openxmlformats.org/officeDocument/2006/relationships" xmlns:p="http://schemas.openxmlformats.org/presentationml/2006/main">
  <p:tag name="SLIDEID" val="0011"/>
  <p:tag name="PARENTID" val="0011"/>
</p:tagLst>
</file>

<file path=ppt/tags/tag3.xml><?xml version="1.0" encoding="utf-8"?>
<p:tagLst xmlns:a="http://schemas.openxmlformats.org/drawingml/2006/main" xmlns:r="http://schemas.openxmlformats.org/officeDocument/2006/relationships" xmlns:p="http://schemas.openxmlformats.org/presentationml/2006/main">
  <p:tag name="SLIDEID" val="0085"/>
  <p:tag name="PARENTID" val="0085"/>
</p:tagLst>
</file>

<file path=ppt/tags/tag4.xml><?xml version="1.0" encoding="utf-8"?>
<p:tagLst xmlns:a="http://schemas.openxmlformats.org/drawingml/2006/main" xmlns:r="http://schemas.openxmlformats.org/officeDocument/2006/relationships" xmlns:p="http://schemas.openxmlformats.org/presentationml/2006/main">
  <p:tag name="SLIDEID" val="0139"/>
  <p:tag name="PARENTID" val="0139"/>
</p:tagLst>
</file>

<file path=ppt/tags/tag5.xml><?xml version="1.0" encoding="utf-8"?>
<p:tagLst xmlns:a="http://schemas.openxmlformats.org/drawingml/2006/main" xmlns:r="http://schemas.openxmlformats.org/officeDocument/2006/relationships" xmlns:p="http://schemas.openxmlformats.org/presentationml/2006/main">
  <p:tag name="SLIDEID" val="0029"/>
  <p:tag name="PARENTID" val="0029"/>
</p:tagLst>
</file>

<file path=ppt/tags/tag6.xml><?xml version="1.0" encoding="utf-8"?>
<p:tagLst xmlns:a="http://schemas.openxmlformats.org/drawingml/2006/main" xmlns:r="http://schemas.openxmlformats.org/officeDocument/2006/relationships" xmlns:p="http://schemas.openxmlformats.org/presentationml/2006/main">
  <p:tag name="SLIDEID" val="0063"/>
  <p:tag name="PARENTID" val="0063"/>
</p:tagLst>
</file>

<file path=ppt/tags/tag7.xml><?xml version="1.0" encoding="utf-8"?>
<p:tagLst xmlns:a="http://schemas.openxmlformats.org/drawingml/2006/main" xmlns:r="http://schemas.openxmlformats.org/officeDocument/2006/relationships" xmlns:p="http://schemas.openxmlformats.org/presentationml/2006/main">
  <p:tag name="SLIDEID" val="0046"/>
  <p:tag name="PARENTID" val="0046"/>
</p:tagLst>
</file>

<file path=ppt/tags/tag8.xml><?xml version="1.0" encoding="utf-8"?>
<p:tagLst xmlns:a="http://schemas.openxmlformats.org/drawingml/2006/main" xmlns:r="http://schemas.openxmlformats.org/officeDocument/2006/relationships" xmlns:p="http://schemas.openxmlformats.org/presentationml/2006/main">
  <p:tag name="SLIDEID" val="0050"/>
  <p:tag name="PARENTID" val="0050"/>
</p:tagLst>
</file>

<file path=ppt/theme/theme1.xml><?xml version="1.0" encoding="utf-8"?>
<a:theme xmlns:a="http://schemas.openxmlformats.org/drawingml/2006/main" name="CX Theme 16x9">
  <a:themeElements>
    <a:clrScheme name="Cisco Core Palette_2019_default">
      <a:dk1>
        <a:srgbClr val="282828"/>
      </a:dk1>
      <a:lt1>
        <a:srgbClr val="0D274D"/>
      </a:lt1>
      <a:dk2>
        <a:srgbClr val="1E4471"/>
      </a:dk2>
      <a:lt2>
        <a:srgbClr val="FFFFFF"/>
      </a:lt2>
      <a:accent1>
        <a:srgbClr val="00BCEB"/>
      </a:accent1>
      <a:accent2>
        <a:srgbClr val="6EBE4A"/>
      </a:accent2>
      <a:accent3>
        <a:srgbClr val="1E4471"/>
      </a:accent3>
      <a:accent4>
        <a:srgbClr val="9E9EA2"/>
      </a:accent4>
      <a:accent5>
        <a:srgbClr val="FBAB18"/>
      </a:accent5>
      <a:accent6>
        <a:srgbClr val="E3241B"/>
      </a:accent6>
      <a:hlink>
        <a:srgbClr val="00BCEB"/>
      </a:hlink>
      <a:folHlink>
        <a:srgbClr val="1E4471"/>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bIns="45720" rtlCol="0">
        <a:spAutoFit/>
      </a:bodyPr>
      <a:lstStyle>
        <a:defPPr algn="l">
          <a:defRPr dirty="0" err="1" smtClean="0">
            <a:latin typeface="+mn-lt"/>
          </a:defRPr>
        </a:defPPr>
      </a:lstStyle>
    </a:txDef>
  </a:objectDefaults>
  <a:extraClrSchemeLst/>
  <a:extLst>
    <a:ext uri="{05A4C25C-085E-4340-85A3-A5531E510DB2}">
      <thm15:themeFamily xmlns:thm15="http://schemas.microsoft.com/office/thememl/2012/main" name="cisco onexwhite 2021.potx" id="{1320BFDA-A60A-4F45-9FD6-458B02684439}" vid="{8A45FEAD-2B5C-4AD5-AE8E-639874851259}"/>
    </a:ext>
  </a:extLst>
</a:theme>
</file>

<file path=ppt/theme/theme2.xml><?xml version="1.0" encoding="utf-8"?>
<a:theme xmlns:a="http://schemas.openxmlformats.org/drawingml/2006/main" name="1_CX Theme 16x9">
  <a:themeElements>
    <a:clrScheme name="Cisco Core Palette_2019_default">
      <a:dk1>
        <a:srgbClr val="282828"/>
      </a:dk1>
      <a:lt1>
        <a:srgbClr val="0D274D"/>
      </a:lt1>
      <a:dk2>
        <a:srgbClr val="1E4471"/>
      </a:dk2>
      <a:lt2>
        <a:srgbClr val="FFFFFF"/>
      </a:lt2>
      <a:accent1>
        <a:srgbClr val="00BCEB"/>
      </a:accent1>
      <a:accent2>
        <a:srgbClr val="6EBE4A"/>
      </a:accent2>
      <a:accent3>
        <a:srgbClr val="1E4471"/>
      </a:accent3>
      <a:accent4>
        <a:srgbClr val="9E9EA2"/>
      </a:accent4>
      <a:accent5>
        <a:srgbClr val="FBAB18"/>
      </a:accent5>
      <a:accent6>
        <a:srgbClr val="E3241B"/>
      </a:accent6>
      <a:hlink>
        <a:srgbClr val="00BCEB"/>
      </a:hlink>
      <a:folHlink>
        <a:srgbClr val="1E4471"/>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bIns="45720" rtlCol="0">
        <a:spAutoFit/>
      </a:bodyPr>
      <a:lstStyle>
        <a:defPPr algn="l">
          <a:defRPr dirty="0" err="1" smtClean="0">
            <a:latin typeface="+mn-lt"/>
          </a:defRPr>
        </a:defPPr>
      </a:lstStyle>
    </a:txDef>
  </a:objectDefaults>
  <a:extraClrSchemeLst/>
  <a:extLst>
    <a:ext uri="{05A4C25C-085E-4340-85A3-A5531E510DB2}">
      <thm15:themeFamily xmlns:thm15="http://schemas.microsoft.com/office/thememl/2012/main" name="cisco onexwhite 2021.potx" id="{1320BFDA-A60A-4F45-9FD6-458B02684439}" vid="{8A45FEAD-2B5C-4AD5-AE8E-639874851259}"/>
    </a:ext>
  </a:extLst>
</a:theme>
</file>

<file path=ppt/theme/theme3.xml><?xml version="1.0" encoding="utf-8"?>
<a:theme xmlns:a="http://schemas.openxmlformats.org/drawingml/2006/main" name="10_Blue theme 2015 16x9">
  <a:themeElements>
    <a:clrScheme name="Custom 112">
      <a:dk1>
        <a:srgbClr val="282828"/>
      </a:dk1>
      <a:lt1>
        <a:srgbClr val="0D274D"/>
      </a:lt1>
      <a:dk2>
        <a:srgbClr val="1E4471"/>
      </a:dk2>
      <a:lt2>
        <a:srgbClr val="FFFFFF"/>
      </a:lt2>
      <a:accent1>
        <a:srgbClr val="00BCEB"/>
      </a:accent1>
      <a:accent2>
        <a:srgbClr val="74BF4B"/>
      </a:accent2>
      <a:accent3>
        <a:srgbClr val="1E4471"/>
      </a:accent3>
      <a:accent4>
        <a:srgbClr val="9E9EA2"/>
      </a:accent4>
      <a:accent5>
        <a:srgbClr val="FBAB2C"/>
      </a:accent5>
      <a:accent6>
        <a:srgbClr val="E3241B"/>
      </a:accent6>
      <a:hlink>
        <a:srgbClr val="00BCEB"/>
      </a:hlink>
      <a:folHlink>
        <a:srgbClr val="1E4471"/>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4.xml><?xml version="1.0" encoding="utf-8"?>
<a:theme xmlns:a="http://schemas.openxmlformats.org/drawingml/2006/main" name="Office Theme">
  <a:themeElements>
    <a:clrScheme name="Cisco">
      <a:dk1>
        <a:srgbClr val="282828"/>
      </a:dk1>
      <a:lt1>
        <a:srgbClr val="0D274D"/>
      </a:lt1>
      <a:dk2>
        <a:srgbClr val="1E4471"/>
      </a:dk2>
      <a:lt2>
        <a:srgbClr val="FFFFFF"/>
      </a:lt2>
      <a:accent1>
        <a:srgbClr val="00BCEB"/>
      </a:accent1>
      <a:accent2>
        <a:srgbClr val="6EBE4A"/>
      </a:accent2>
      <a:accent3>
        <a:srgbClr val="1E4471"/>
      </a:accent3>
      <a:accent4>
        <a:srgbClr val="9E9EA2"/>
      </a:accent4>
      <a:accent5>
        <a:srgbClr val="FBAB18"/>
      </a:accent5>
      <a:accent6>
        <a:srgbClr val="E3241B"/>
      </a:accent6>
      <a:hlink>
        <a:srgbClr val="00BCEB"/>
      </a:hlink>
      <a:folHlink>
        <a:srgbClr val="1E4471"/>
      </a:folHlink>
    </a:clrScheme>
    <a:fontScheme name="Cisco 2020">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EE056EAAF7CC7489CA47C1D2203B303" ma:contentTypeVersion="13" ma:contentTypeDescription="Create a new document." ma:contentTypeScope="" ma:versionID="ac86a9ca2fea226f8946198a84b4673d">
  <xsd:schema xmlns:xsd="http://www.w3.org/2001/XMLSchema" xmlns:xs="http://www.w3.org/2001/XMLSchema" xmlns:p="http://schemas.microsoft.com/office/2006/metadata/properties" xmlns:ns2="0bc37673-0cf8-4b30-9648-1b34e3fed245" xmlns:ns3="e1e6ca86-8f6d-42cb-a99b-3272b7353672" targetNamespace="http://schemas.microsoft.com/office/2006/metadata/properties" ma:root="true" ma:fieldsID="b2c6ea008e32d61a7d1ed568e0fa0c9a" ns2:_="" ns3:_="">
    <xsd:import namespace="0bc37673-0cf8-4b30-9648-1b34e3fed245"/>
    <xsd:import namespace="e1e6ca86-8f6d-42cb-a99b-3272b735367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c37673-0cf8-4b30-9648-1b34e3fed2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1e6ca86-8f6d-42cb-a99b-3272b735367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BDB9CD-DD0B-4FA3-ABF7-712C8DD2F076}">
  <ds:schemaRefs>
    <ds:schemaRef ds:uri="http://schemas.microsoft.com/sharepoint/v3/contenttype/forms"/>
  </ds:schemaRefs>
</ds:datastoreItem>
</file>

<file path=customXml/itemProps2.xml><?xml version="1.0" encoding="utf-8"?>
<ds:datastoreItem xmlns:ds="http://schemas.openxmlformats.org/officeDocument/2006/customXml" ds:itemID="{1885F364-BAB6-4B4E-B7E1-DA97A35D7A77}">
  <ds:schemaRefs>
    <ds:schemaRef ds:uri="0bc37673-0cf8-4b30-9648-1b34e3fed245"/>
    <ds:schemaRef ds:uri="e1e6ca86-8f6d-42cb-a99b-3272b735367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31CE8E3-E3B7-4CD6-9D97-D96FAFCE08EE}">
  <ds:schemaRefs>
    <ds:schemaRef ds:uri="http://schemas.openxmlformats.org/package/2006/metadata/core-properties"/>
    <ds:schemaRef ds:uri="http://schemas.microsoft.com/office/2006/documentManagement/types"/>
    <ds:schemaRef ds:uri="http://purl.org/dc/dcmitype/"/>
    <ds:schemaRef ds:uri="http://purl.org/dc/elements/1.1/"/>
    <ds:schemaRef ds:uri="e1e6ca86-8f6d-42cb-a99b-3272b7353672"/>
    <ds:schemaRef ds:uri="0bc37673-0cf8-4b30-9648-1b34e3fed245"/>
    <ds:schemaRef ds:uri="http://purl.org/dc/terms/"/>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5</TotalTime>
  <Words>1899</Words>
  <Application>Microsoft Macintosh PowerPoint</Application>
  <PresentationFormat>Widescreen</PresentationFormat>
  <Paragraphs>172</Paragraphs>
  <Slides>15</Slides>
  <Notes>13</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15</vt:i4>
      </vt:variant>
    </vt:vector>
  </HeadingPairs>
  <TitlesOfParts>
    <vt:vector size="29" baseType="lpstr">
      <vt:lpstr>Arial</vt:lpstr>
      <vt:lpstr>Calibri</vt:lpstr>
      <vt:lpstr>CiscoSansTT</vt:lpstr>
      <vt:lpstr>CiscoSansTT ExtraLight</vt:lpstr>
      <vt:lpstr>CiscoSansTT ExtraLight (Headings)</vt:lpstr>
      <vt:lpstr>CiscoSansTT Light</vt:lpstr>
      <vt:lpstr>CiscoSansTT Thin</vt:lpstr>
      <vt:lpstr>CiscoSansTT-ExtraLight</vt:lpstr>
      <vt:lpstr>CiscoSansTTLight</vt:lpstr>
      <vt:lpstr>CX Theme 16x9</vt:lpstr>
      <vt:lpstr>1_CX Theme 16x9</vt:lpstr>
      <vt:lpstr>10_Blue theme 2015 16x9</vt:lpstr>
      <vt:lpstr>Office Theme</vt:lpstr>
      <vt:lpstr>2_Office Theme</vt:lpstr>
      <vt:lpstr>PowerPoint Presentation</vt:lpstr>
      <vt:lpstr>PowerPoint Presentation</vt:lpstr>
      <vt:lpstr>Agenda</vt:lpstr>
      <vt:lpstr>Our Full Stack Wellness &amp; Inclusion Series</vt:lpstr>
      <vt:lpstr>Our Story</vt:lpstr>
      <vt:lpstr>You At Your Best</vt:lpstr>
      <vt:lpstr>Wellbeing</vt:lpstr>
      <vt:lpstr>PowerPoint Presentation</vt:lpstr>
      <vt:lpstr>Wellbeing is one click away</vt:lpstr>
      <vt:lpstr>PowerPoint Presentation</vt:lpstr>
      <vt:lpstr>PowerPoint Presentation</vt:lpstr>
      <vt:lpstr>PowerPoint Presentation</vt:lpstr>
      <vt:lpstr>Calls to Action:</vt:lpstr>
      <vt:lpstr>Creating a team where everyone thrives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Jeff Bull (jeffrbul)</cp:lastModifiedBy>
  <cp:revision>2</cp:revision>
  <dcterms:created xsi:type="dcterms:W3CDTF">2022-01-06T13:48:13Z</dcterms:created>
  <dcterms:modified xsi:type="dcterms:W3CDTF">2022-05-19T21:55:38Z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0x010100FEE056EAAF7CC7489CA47C1D2203B303</vt:lpwstr>
  </property>
</Properties>
</file>